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4135" r:id="rId5"/>
  </p:sldMasterIdLst>
  <p:notesMasterIdLst>
    <p:notesMasterId r:id="rId24"/>
  </p:notesMasterIdLst>
  <p:sldIdLst>
    <p:sldId id="2292" r:id="rId6"/>
    <p:sldId id="2237" r:id="rId7"/>
    <p:sldId id="2230" r:id="rId8"/>
    <p:sldId id="2224" r:id="rId9"/>
    <p:sldId id="2369" r:id="rId10"/>
    <p:sldId id="2363" r:id="rId11"/>
    <p:sldId id="2370" r:id="rId12"/>
    <p:sldId id="2364" r:id="rId13"/>
    <p:sldId id="2371" r:id="rId14"/>
    <p:sldId id="2365" r:id="rId15"/>
    <p:sldId id="2372" r:id="rId16"/>
    <p:sldId id="2366" r:id="rId17"/>
    <p:sldId id="2373" r:id="rId18"/>
    <p:sldId id="2367" r:id="rId19"/>
    <p:sldId id="2374" r:id="rId20"/>
    <p:sldId id="2368" r:id="rId21"/>
    <p:sldId id="2375" r:id="rId22"/>
    <p:sldId id="2376" r:id="rId23"/>
  </p:sldIdLst>
  <p:sldSz cx="24377650" cy="13716000"/>
  <p:notesSz cx="6858000" cy="9144000"/>
  <p:embeddedFontLst>
    <p:embeddedFont>
      <p:font typeface="Lato Light" panose="020F0302020204030203" charset="0"/>
      <p:regular r:id="rId25"/>
      <p:italic r:id="rId26"/>
    </p:embeddedFont>
    <p:embeddedFont>
      <p:font typeface="Nunito Sans" panose="020B0604020202020204" charset="0"/>
      <p:regular r:id="rId27"/>
      <p:bold r:id="rId28"/>
      <p:italic r:id="rId29"/>
      <p:boldItalic r:id="rId30"/>
    </p:embeddedFont>
    <p:embeddedFont>
      <p:font typeface="Nunito Sans Black" panose="020B0604020202020204" charset="0"/>
      <p:bold r:id="rId31"/>
      <p:boldItalic r:id="rId32"/>
    </p:embeddedFont>
    <p:embeddedFont>
      <p:font typeface="Nunito Sans ExtraLight" panose="020B0604020202020204" charset="0"/>
      <p:regular r:id="rId33"/>
      <p:italic r:id="rId34"/>
    </p:embeddedFont>
    <p:embeddedFont>
      <p:font typeface="Nunito Sans Light" panose="020B0604020202020204" charset="0"/>
      <p:regular r:id="rId35"/>
      <p:italic r:id="rId36"/>
    </p:embeddedFont>
    <p:embeddedFont>
      <p:font typeface="Nunito Sans SemiBold" panose="020B0604020202020204" charset="0"/>
      <p:bold r:id="rId37"/>
      <p:boldItalic r:id="rId38"/>
    </p:embeddedFont>
  </p:embeddedFontLst>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88" userDrawn="1">
          <p15:clr>
            <a:srgbClr val="A4A3A4"/>
          </p15:clr>
        </p15:guide>
        <p15:guide id="4" pos="14278" userDrawn="1">
          <p15:clr>
            <a:srgbClr val="A4A3A4"/>
          </p15:clr>
        </p15:guide>
        <p15:guide id="5" pos="1438" userDrawn="1">
          <p15:clr>
            <a:srgbClr val="A4A3A4"/>
          </p15:clr>
        </p15:guide>
        <p15:guide id="8" orient="horz" pos="1296" userDrawn="1">
          <p15:clr>
            <a:srgbClr val="A4A3A4"/>
          </p15:clr>
        </p15:guide>
        <p15:guide id="11" pos="70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a:srgbClr val="000000"/>
    <a:srgbClr val="0D0D0D"/>
    <a:srgbClr val="FA484D"/>
    <a:srgbClr val="817E9A"/>
    <a:srgbClr val="583F52"/>
    <a:srgbClr val="000E36"/>
    <a:srgbClr val="4AEDDE"/>
    <a:srgbClr val="3B1F4D"/>
    <a:srgbClr val="FDEA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47E476-1752-4FF4-BB4E-5A525E6FDA22}" v="8" dt="2019-12-06T16:00:35.008"/>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1" autoAdjust="0"/>
    <p:restoredTop sz="93785" autoAdjust="0"/>
  </p:normalViewPr>
  <p:slideViewPr>
    <p:cSldViewPr snapToGrid="0" snapToObjects="1">
      <p:cViewPr varScale="1">
        <p:scale>
          <a:sx n="74" d="100"/>
          <a:sy n="74" d="100"/>
        </p:scale>
        <p:origin x="72" y="216"/>
      </p:cViewPr>
      <p:guideLst>
        <p:guide orient="horz" pos="8088"/>
        <p:guide pos="14278"/>
        <p:guide pos="1438"/>
        <p:guide orient="horz" pos="1296"/>
        <p:guide pos="703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11" d="100"/>
          <a:sy n="111" d="100"/>
        </p:scale>
        <p:origin x="1902"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vor Fayas" userId="bae43aa3-bfc2-4399-b8ea-3f2c01cdc938" providerId="ADAL" clId="{7147E476-1752-4FF4-BB4E-5A525E6FDA22}"/>
    <pc:docChg chg="custSel modSld">
      <pc:chgData name="Trevor Fayas" userId="bae43aa3-bfc2-4399-b8ea-3f2c01cdc938" providerId="ADAL" clId="{7147E476-1752-4FF4-BB4E-5A525E6FDA22}" dt="2019-12-06T16:00:35.008" v="22"/>
      <pc:docMkLst>
        <pc:docMk/>
      </pc:docMkLst>
      <pc:sldChg chg="addSp modSp modAnim">
        <pc:chgData name="Trevor Fayas" userId="bae43aa3-bfc2-4399-b8ea-3f2c01cdc938" providerId="ADAL" clId="{7147E476-1752-4FF4-BB4E-5A525E6FDA22}" dt="2019-12-06T16:00:35.008" v="22"/>
        <pc:sldMkLst>
          <pc:docMk/>
          <pc:sldMk cId="1253932750" sldId="2230"/>
        </pc:sldMkLst>
        <pc:picChg chg="add mod">
          <ac:chgData name="Trevor Fayas" userId="bae43aa3-bfc2-4399-b8ea-3f2c01cdc938" providerId="ADAL" clId="{7147E476-1752-4FF4-BB4E-5A525E6FDA22}" dt="2019-12-06T15:52:45.155" v="3" actId="1076"/>
          <ac:picMkLst>
            <pc:docMk/>
            <pc:sldMk cId="1253932750" sldId="2230"/>
            <ac:picMk id="9" creationId="{5DB0CF1C-882D-4578-A2FD-B0BAA77968C7}"/>
          </ac:picMkLst>
        </pc:picChg>
        <pc:picChg chg="add mod">
          <ac:chgData name="Trevor Fayas" userId="bae43aa3-bfc2-4399-b8ea-3f2c01cdc938" providerId="ADAL" clId="{7147E476-1752-4FF4-BB4E-5A525E6FDA22}" dt="2019-12-06T15:54:30.699" v="8" actId="1076"/>
          <ac:picMkLst>
            <pc:docMk/>
            <pc:sldMk cId="1253932750" sldId="2230"/>
            <ac:picMk id="11" creationId="{DA3C1817-8F7E-429B-87AE-4FA8AEAC424A}"/>
          </ac:picMkLst>
        </pc:picChg>
        <pc:picChg chg="add mod">
          <ac:chgData name="Trevor Fayas" userId="bae43aa3-bfc2-4399-b8ea-3f2c01cdc938" providerId="ADAL" clId="{7147E476-1752-4FF4-BB4E-5A525E6FDA22}" dt="2019-12-06T15:59:06.578" v="13" actId="1076"/>
          <ac:picMkLst>
            <pc:docMk/>
            <pc:sldMk cId="1253932750" sldId="2230"/>
            <ac:picMk id="13" creationId="{841566D1-F47E-4876-BE69-AA53ADC996D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Nunito Sans Light" panose="00000400000000000000" pitchFamily="2"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Nunito Sans Light" panose="00000400000000000000" pitchFamily="2" charset="0"/>
              </a:defRPr>
            </a:lvl1pPr>
          </a:lstStyle>
          <a:p>
            <a:fld id="{EFC10EE1-B198-C942-8235-326C972CBB30}" type="datetimeFigureOut">
              <a:rPr lang="en-US" smtClean="0"/>
              <a:pPr/>
              <a:t>12/5/2019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Nunito Sans Light" panose="000004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Nunito Sans Light" panose="00000400000000000000" pitchFamily="2"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Nunito Sans Light" panose="00000400000000000000" pitchFamily="2" charset="0"/>
        <a:ea typeface="+mn-ea"/>
        <a:cs typeface="+mn-cs"/>
      </a:defRPr>
    </a:lvl1pPr>
    <a:lvl2pPr marL="914217" algn="l" defTabSz="914217" rtl="0" eaLnBrk="1" latinLnBrk="0" hangingPunct="1">
      <a:defRPr sz="2400" kern="1200">
        <a:solidFill>
          <a:schemeClr val="tx1"/>
        </a:solidFill>
        <a:latin typeface="Nunito Sans Light" panose="00000400000000000000" pitchFamily="2" charset="0"/>
        <a:ea typeface="+mn-ea"/>
        <a:cs typeface="+mn-cs"/>
      </a:defRPr>
    </a:lvl2pPr>
    <a:lvl3pPr marL="1828434" algn="l" defTabSz="914217" rtl="0" eaLnBrk="1" latinLnBrk="0" hangingPunct="1">
      <a:defRPr sz="2400" kern="1200">
        <a:solidFill>
          <a:schemeClr val="tx1"/>
        </a:solidFill>
        <a:latin typeface="Nunito Sans Light" panose="00000400000000000000" pitchFamily="2" charset="0"/>
        <a:ea typeface="+mn-ea"/>
        <a:cs typeface="+mn-cs"/>
      </a:defRPr>
    </a:lvl3pPr>
    <a:lvl4pPr marL="2742651" algn="l" defTabSz="914217" rtl="0" eaLnBrk="1" latinLnBrk="0" hangingPunct="1">
      <a:defRPr sz="2400" kern="1200">
        <a:solidFill>
          <a:schemeClr val="tx1"/>
        </a:solidFill>
        <a:latin typeface="Nunito Sans Light" panose="00000400000000000000" pitchFamily="2" charset="0"/>
        <a:ea typeface="+mn-ea"/>
        <a:cs typeface="+mn-cs"/>
      </a:defRPr>
    </a:lvl4pPr>
    <a:lvl5pPr marL="3656868" algn="l" defTabSz="914217" rtl="0" eaLnBrk="1" latinLnBrk="0" hangingPunct="1">
      <a:defRPr sz="2400" kern="1200">
        <a:solidFill>
          <a:schemeClr val="tx1"/>
        </a:solidFill>
        <a:latin typeface="Nunito Sans Light" panose="00000400000000000000" pitchFamily="2"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1809544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59070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172936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472765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4187222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212156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938170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2360557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947700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for break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6F903A-5D7E-4EAF-9E70-00A2B79DDB7F}"/>
              </a:ext>
            </a:extLst>
          </p:cNvPr>
          <p:cNvSpPr>
            <a:spLocks/>
          </p:cNvSpPr>
          <p:nvPr userDrawn="1"/>
        </p:nvSpPr>
        <p:spPr bwMode="auto">
          <a:xfrm>
            <a:off x="4412026" y="12488760"/>
            <a:ext cx="15589204" cy="8040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2400" spc="1800" dirty="0">
                <a:solidFill>
                  <a:schemeClr val="tx1"/>
                </a:solidFill>
                <a:latin typeface="Nunito Sans Black" panose="00000A00000000000000" pitchFamily="2" charset="0"/>
                <a:ea typeface="Montserrat Light" charset="0"/>
                <a:cs typeface="Montserrat Light" charset="0"/>
                <a:sym typeface="Bebas Neue" charset="0"/>
              </a:rPr>
              <a:t>NEW</a:t>
            </a:r>
            <a:r>
              <a:rPr lang="en-US" sz="2400" spc="1800" dirty="0">
                <a:solidFill>
                  <a:schemeClr val="tx1"/>
                </a:solidFill>
                <a:latin typeface="Nunito Sans SemiBold" panose="00000700000000000000" pitchFamily="2" charset="0"/>
                <a:ea typeface="Montserrat Light" charset="0"/>
                <a:cs typeface="Montserrat Light" charset="0"/>
                <a:sym typeface="Bebas Neue" charset="0"/>
              </a:rPr>
              <a:t>CC</a:t>
            </a:r>
            <a:r>
              <a:rPr lang="en-US" sz="2400" spc="1800" dirty="0">
                <a:solidFill>
                  <a:schemeClr val="tx1"/>
                </a:solidFill>
                <a:latin typeface="Nunito Sans Light" panose="00000400000000000000" pitchFamily="2" charset="0"/>
                <a:ea typeface="Montserrat Light" charset="0"/>
                <a:cs typeface="Montserrat Light" charset="0"/>
                <a:sym typeface="Bebas Neue" charset="0"/>
              </a:rPr>
              <a:t> – NORTHEAST WISCONSIN CODE CAMP</a:t>
            </a:r>
          </a:p>
        </p:txBody>
      </p:sp>
    </p:spTree>
    <p:extLst>
      <p:ext uri="{BB962C8B-B14F-4D97-AF65-F5344CB8AC3E}">
        <p14:creationId xmlns:p14="http://schemas.microsoft.com/office/powerpoint/2010/main" val="788571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Picture Placeholder 13"/>
          <p:cNvSpPr>
            <a:spLocks noGrp="1"/>
          </p:cNvSpPr>
          <p:nvPr>
            <p:ph type="pic" sz="quarter" idx="51"/>
          </p:nvPr>
        </p:nvSpPr>
        <p:spPr>
          <a:xfrm>
            <a:off x="1" y="-957"/>
            <a:ext cx="24377650" cy="6041434"/>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61397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What we do">
    <p:spTree>
      <p:nvGrpSpPr>
        <p:cNvPr id="1" name=""/>
        <p:cNvGrpSpPr/>
        <p:nvPr/>
      </p:nvGrpSpPr>
      <p:grpSpPr>
        <a:xfrm>
          <a:off x="0" y="0"/>
          <a:ext cx="0" cy="0"/>
          <a:chOff x="0" y="0"/>
          <a:chExt cx="0" cy="0"/>
        </a:xfrm>
      </p:grpSpPr>
      <p:sp>
        <p:nvSpPr>
          <p:cNvPr id="4" name="Picture Placeholder 13"/>
          <p:cNvSpPr>
            <a:spLocks noGrp="1"/>
          </p:cNvSpPr>
          <p:nvPr>
            <p:ph type="pic" sz="quarter" idx="51"/>
          </p:nvPr>
        </p:nvSpPr>
        <p:spPr>
          <a:xfrm>
            <a:off x="16102357" y="6759592"/>
            <a:ext cx="6168156" cy="4805312"/>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5" name="Picture Placeholder 13"/>
          <p:cNvSpPr>
            <a:spLocks noGrp="1"/>
          </p:cNvSpPr>
          <p:nvPr>
            <p:ph type="pic" sz="quarter" idx="53"/>
          </p:nvPr>
        </p:nvSpPr>
        <p:spPr>
          <a:xfrm>
            <a:off x="9585339" y="6759592"/>
            <a:ext cx="6168156" cy="4805312"/>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79077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xa image">
    <p:spTree>
      <p:nvGrpSpPr>
        <p:cNvPr id="1" name=""/>
        <p:cNvGrpSpPr/>
        <p:nvPr/>
      </p:nvGrpSpPr>
      <p:grpSpPr>
        <a:xfrm>
          <a:off x="0" y="0"/>
          <a:ext cx="0" cy="0"/>
          <a:chOff x="0" y="0"/>
          <a:chExt cx="0" cy="0"/>
        </a:xfrm>
      </p:grpSpPr>
      <p:sp>
        <p:nvSpPr>
          <p:cNvPr id="7" name="Picture Placeholder 6"/>
          <p:cNvSpPr>
            <a:spLocks noGrp="1"/>
          </p:cNvSpPr>
          <p:nvPr>
            <p:ph type="pic" sz="quarter" idx="42"/>
          </p:nvPr>
        </p:nvSpPr>
        <p:spPr>
          <a:xfrm>
            <a:off x="2087972" y="2507208"/>
            <a:ext cx="4294779" cy="4981947"/>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8" name="Picture Placeholder 7"/>
          <p:cNvSpPr>
            <a:spLocks noGrp="1"/>
          </p:cNvSpPr>
          <p:nvPr>
            <p:ph type="pic" sz="quarter" idx="41"/>
          </p:nvPr>
        </p:nvSpPr>
        <p:spPr>
          <a:xfrm>
            <a:off x="4425474" y="6650870"/>
            <a:ext cx="4294779" cy="4981947"/>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175742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xa image">
    <p:spTree>
      <p:nvGrpSpPr>
        <p:cNvPr id="1" name=""/>
        <p:cNvGrpSpPr/>
        <p:nvPr/>
      </p:nvGrpSpPr>
      <p:grpSpPr>
        <a:xfrm>
          <a:off x="0" y="0"/>
          <a:ext cx="0" cy="0"/>
          <a:chOff x="0" y="0"/>
          <a:chExt cx="0" cy="0"/>
        </a:xfrm>
      </p:grpSpPr>
      <p:sp>
        <p:nvSpPr>
          <p:cNvPr id="10" name="Picture Placeholder 6"/>
          <p:cNvSpPr>
            <a:spLocks noGrp="1"/>
          </p:cNvSpPr>
          <p:nvPr>
            <p:ph type="pic" sz="quarter" idx="42"/>
          </p:nvPr>
        </p:nvSpPr>
        <p:spPr>
          <a:xfrm>
            <a:off x="8595946" y="2507208"/>
            <a:ext cx="4294779" cy="4981947"/>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1" name="Picture Placeholder 7"/>
          <p:cNvSpPr>
            <a:spLocks noGrp="1"/>
          </p:cNvSpPr>
          <p:nvPr>
            <p:ph type="pic" sz="quarter" idx="41"/>
          </p:nvPr>
        </p:nvSpPr>
        <p:spPr>
          <a:xfrm>
            <a:off x="10933448" y="6650870"/>
            <a:ext cx="4294779" cy="4981947"/>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2081937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Honeycomb">
    <p:spTree>
      <p:nvGrpSpPr>
        <p:cNvPr id="1" name=""/>
        <p:cNvGrpSpPr/>
        <p:nvPr/>
      </p:nvGrpSpPr>
      <p:grpSpPr>
        <a:xfrm>
          <a:off x="0" y="0"/>
          <a:ext cx="0" cy="0"/>
          <a:chOff x="0" y="0"/>
          <a:chExt cx="0" cy="0"/>
        </a:xfrm>
      </p:grpSpPr>
      <p:sp>
        <p:nvSpPr>
          <p:cNvPr id="15" name="Picture Placeholder 28"/>
          <p:cNvSpPr>
            <a:spLocks noGrp="1"/>
          </p:cNvSpPr>
          <p:nvPr>
            <p:ph type="pic" sz="quarter" idx="46"/>
          </p:nvPr>
        </p:nvSpPr>
        <p:spPr>
          <a:xfrm>
            <a:off x="17358343" y="2470214"/>
            <a:ext cx="4549694" cy="527764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6" name="Picture Placeholder 28"/>
          <p:cNvSpPr>
            <a:spLocks noGrp="1"/>
          </p:cNvSpPr>
          <p:nvPr>
            <p:ph type="pic" sz="quarter" idx="47"/>
          </p:nvPr>
        </p:nvSpPr>
        <p:spPr>
          <a:xfrm>
            <a:off x="12329144" y="2470214"/>
            <a:ext cx="4549694" cy="527764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7" name="Picture Placeholder 28"/>
          <p:cNvSpPr>
            <a:spLocks noGrp="1"/>
          </p:cNvSpPr>
          <p:nvPr>
            <p:ph type="pic" sz="quarter" idx="48"/>
          </p:nvPr>
        </p:nvSpPr>
        <p:spPr>
          <a:xfrm>
            <a:off x="14843745" y="6791092"/>
            <a:ext cx="4549694" cy="527764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760062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General Slide">
    <p:spTree>
      <p:nvGrpSpPr>
        <p:cNvPr id="1" name=""/>
        <p:cNvGrpSpPr/>
        <p:nvPr/>
      </p:nvGrpSpPr>
      <p:grpSpPr>
        <a:xfrm>
          <a:off x="0" y="0"/>
          <a:ext cx="0" cy="0"/>
          <a:chOff x="0" y="0"/>
          <a:chExt cx="0" cy="0"/>
        </a:xfrm>
      </p:grpSpPr>
      <p:sp>
        <p:nvSpPr>
          <p:cNvPr id="3" name="Picture Placeholder 13"/>
          <p:cNvSpPr>
            <a:spLocks noGrp="1"/>
          </p:cNvSpPr>
          <p:nvPr>
            <p:ph type="pic" sz="quarter" idx="41"/>
          </p:nvPr>
        </p:nvSpPr>
        <p:spPr>
          <a:xfrm>
            <a:off x="0" y="0"/>
            <a:ext cx="12154829" cy="13716000"/>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4" name="Rectangle 3"/>
          <p:cNvSpPr/>
          <p:nvPr userDrawn="1"/>
        </p:nvSpPr>
        <p:spPr>
          <a:xfrm>
            <a:off x="7850459" y="12578576"/>
            <a:ext cx="8207297"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unito Sans Light" panose="00000400000000000000" pitchFamily="2" charset="0"/>
            </a:endParaRPr>
          </a:p>
        </p:txBody>
      </p:sp>
    </p:spTree>
    <p:extLst>
      <p:ext uri="{BB962C8B-B14F-4D97-AF65-F5344CB8AC3E}">
        <p14:creationId xmlns:p14="http://schemas.microsoft.com/office/powerpoint/2010/main" val="1555198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General Slide">
    <p:spTree>
      <p:nvGrpSpPr>
        <p:cNvPr id="1" name=""/>
        <p:cNvGrpSpPr/>
        <p:nvPr/>
      </p:nvGrpSpPr>
      <p:grpSpPr>
        <a:xfrm>
          <a:off x="0" y="0"/>
          <a:ext cx="0" cy="0"/>
          <a:chOff x="0" y="0"/>
          <a:chExt cx="0" cy="0"/>
        </a:xfrm>
      </p:grpSpPr>
      <p:sp>
        <p:nvSpPr>
          <p:cNvPr id="37" name="Picture Placeholder 13"/>
          <p:cNvSpPr>
            <a:spLocks noGrp="1"/>
          </p:cNvSpPr>
          <p:nvPr>
            <p:ph type="pic" sz="quarter" idx="50"/>
          </p:nvPr>
        </p:nvSpPr>
        <p:spPr>
          <a:xfrm>
            <a:off x="0" y="0"/>
            <a:ext cx="8541834" cy="13716000"/>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443971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General Slide">
    <p:spTree>
      <p:nvGrpSpPr>
        <p:cNvPr id="1" name=""/>
        <p:cNvGrpSpPr/>
        <p:nvPr/>
      </p:nvGrpSpPr>
      <p:grpSpPr>
        <a:xfrm>
          <a:off x="0" y="0"/>
          <a:ext cx="0" cy="0"/>
          <a:chOff x="0" y="0"/>
          <a:chExt cx="0" cy="0"/>
        </a:xfrm>
      </p:grpSpPr>
      <p:sp>
        <p:nvSpPr>
          <p:cNvPr id="37" name="Picture Placeholder 13"/>
          <p:cNvSpPr>
            <a:spLocks noGrp="1"/>
          </p:cNvSpPr>
          <p:nvPr>
            <p:ph type="pic" sz="quarter" idx="50"/>
          </p:nvPr>
        </p:nvSpPr>
        <p:spPr>
          <a:xfrm>
            <a:off x="16239744" y="0"/>
            <a:ext cx="8119872" cy="13716000"/>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3" name="Picture Placeholder 13"/>
          <p:cNvSpPr>
            <a:spLocks noGrp="1"/>
          </p:cNvSpPr>
          <p:nvPr>
            <p:ph type="pic" sz="quarter" idx="51"/>
          </p:nvPr>
        </p:nvSpPr>
        <p:spPr>
          <a:xfrm>
            <a:off x="0" y="0"/>
            <a:ext cx="8119872" cy="13716000"/>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4" name="Picture Placeholder 13"/>
          <p:cNvSpPr>
            <a:spLocks noGrp="1"/>
          </p:cNvSpPr>
          <p:nvPr>
            <p:ph type="pic" sz="quarter" idx="52"/>
          </p:nvPr>
        </p:nvSpPr>
        <p:spPr>
          <a:xfrm>
            <a:off x="8119872" y="0"/>
            <a:ext cx="8119872" cy="13716000"/>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472490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cent work">
    <p:spTree>
      <p:nvGrpSpPr>
        <p:cNvPr id="1" name=""/>
        <p:cNvGrpSpPr/>
        <p:nvPr/>
      </p:nvGrpSpPr>
      <p:grpSpPr>
        <a:xfrm>
          <a:off x="0" y="0"/>
          <a:ext cx="0" cy="0"/>
          <a:chOff x="0" y="0"/>
          <a:chExt cx="0" cy="0"/>
        </a:xfrm>
      </p:grpSpPr>
      <p:sp>
        <p:nvSpPr>
          <p:cNvPr id="10" name="Picture Placeholder 13"/>
          <p:cNvSpPr>
            <a:spLocks noGrp="1"/>
          </p:cNvSpPr>
          <p:nvPr>
            <p:ph type="pic" sz="quarter" idx="52"/>
          </p:nvPr>
        </p:nvSpPr>
        <p:spPr>
          <a:xfrm>
            <a:off x="9857677" y="3657599"/>
            <a:ext cx="4728118" cy="6824547"/>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1" name="Picture Placeholder 13"/>
          <p:cNvSpPr>
            <a:spLocks noGrp="1"/>
          </p:cNvSpPr>
          <p:nvPr>
            <p:ph type="pic" sz="quarter" idx="50"/>
          </p:nvPr>
        </p:nvSpPr>
        <p:spPr>
          <a:xfrm>
            <a:off x="16392290" y="3657599"/>
            <a:ext cx="4728118" cy="6824547"/>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2" name="Picture Placeholder 13"/>
          <p:cNvSpPr>
            <a:spLocks noGrp="1"/>
          </p:cNvSpPr>
          <p:nvPr>
            <p:ph type="pic" sz="quarter" idx="51"/>
          </p:nvPr>
        </p:nvSpPr>
        <p:spPr>
          <a:xfrm>
            <a:off x="3323064" y="3657599"/>
            <a:ext cx="4728118" cy="6824547"/>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51609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General Slide">
    <p:spTree>
      <p:nvGrpSpPr>
        <p:cNvPr id="1" name=""/>
        <p:cNvGrpSpPr/>
        <p:nvPr/>
      </p:nvGrpSpPr>
      <p:grpSpPr>
        <a:xfrm>
          <a:off x="0" y="0"/>
          <a:ext cx="0" cy="0"/>
          <a:chOff x="0" y="0"/>
          <a:chExt cx="0" cy="0"/>
        </a:xfrm>
      </p:grpSpPr>
      <p:sp>
        <p:nvSpPr>
          <p:cNvPr id="4" name="Rectangle 3"/>
          <p:cNvSpPr/>
          <p:nvPr userDrawn="1"/>
        </p:nvSpPr>
        <p:spPr>
          <a:xfrm>
            <a:off x="12623180" y="12333249"/>
            <a:ext cx="2787805"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unito Sans Light" panose="00000400000000000000" pitchFamily="2" charset="0"/>
            </a:endParaRPr>
          </a:p>
        </p:txBody>
      </p:sp>
      <p:sp>
        <p:nvSpPr>
          <p:cNvPr id="17" name="Picture Placeholder 13"/>
          <p:cNvSpPr>
            <a:spLocks noGrp="1"/>
          </p:cNvSpPr>
          <p:nvPr>
            <p:ph type="pic" sz="quarter" idx="41"/>
          </p:nvPr>
        </p:nvSpPr>
        <p:spPr>
          <a:xfrm>
            <a:off x="18335206" y="0"/>
            <a:ext cx="6042444" cy="13716000"/>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8" name="Picture Placeholder 13"/>
          <p:cNvSpPr>
            <a:spLocks noGrp="1"/>
          </p:cNvSpPr>
          <p:nvPr>
            <p:ph type="pic" sz="quarter" idx="42"/>
          </p:nvPr>
        </p:nvSpPr>
        <p:spPr>
          <a:xfrm>
            <a:off x="12188825" y="0"/>
            <a:ext cx="5899899" cy="6713034"/>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9" name="Picture Placeholder 13"/>
          <p:cNvSpPr>
            <a:spLocks noGrp="1"/>
          </p:cNvSpPr>
          <p:nvPr>
            <p:ph type="pic" sz="quarter" idx="43"/>
          </p:nvPr>
        </p:nvSpPr>
        <p:spPr>
          <a:xfrm>
            <a:off x="12188825" y="7002966"/>
            <a:ext cx="5899899" cy="6713034"/>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534608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efault">
    <p:spTree>
      <p:nvGrpSpPr>
        <p:cNvPr id="1" name=""/>
        <p:cNvGrpSpPr/>
        <p:nvPr/>
      </p:nvGrpSpPr>
      <p:grpSpPr>
        <a:xfrm>
          <a:off x="0" y="0"/>
          <a:ext cx="0" cy="0"/>
          <a:chOff x="0" y="0"/>
          <a:chExt cx="0" cy="0"/>
        </a:xfrm>
      </p:grpSpPr>
      <p:sp>
        <p:nvSpPr>
          <p:cNvPr id="5" name="Picture Placeholder 13"/>
          <p:cNvSpPr>
            <a:spLocks noGrp="1"/>
          </p:cNvSpPr>
          <p:nvPr>
            <p:ph type="pic" sz="quarter" idx="60"/>
          </p:nvPr>
        </p:nvSpPr>
        <p:spPr>
          <a:xfrm>
            <a:off x="15202332" y="1"/>
            <a:ext cx="9175318" cy="13715999"/>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6" name="Rectangle 5"/>
          <p:cNvSpPr/>
          <p:nvPr userDrawn="1"/>
        </p:nvSpPr>
        <p:spPr>
          <a:xfrm>
            <a:off x="6088566" y="12244039"/>
            <a:ext cx="12511668" cy="1248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unito Sans Light" panose="00000400000000000000" pitchFamily="2" charset="0"/>
            </a:endParaRPr>
          </a:p>
        </p:txBody>
      </p:sp>
    </p:spTree>
    <p:extLst>
      <p:ext uri="{BB962C8B-B14F-4D97-AF65-F5344CB8AC3E}">
        <p14:creationId xmlns:p14="http://schemas.microsoft.com/office/powerpoint/2010/main" val="870643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General Slide">
    <p:spTree>
      <p:nvGrpSpPr>
        <p:cNvPr id="1" name=""/>
        <p:cNvGrpSpPr/>
        <p:nvPr/>
      </p:nvGrpSpPr>
      <p:grpSpPr>
        <a:xfrm>
          <a:off x="0" y="0"/>
          <a:ext cx="0" cy="0"/>
          <a:chOff x="0" y="0"/>
          <a:chExt cx="0" cy="0"/>
        </a:xfrm>
      </p:grpSpPr>
      <p:sp>
        <p:nvSpPr>
          <p:cNvPr id="4" name="Picture Placeholder 13"/>
          <p:cNvSpPr>
            <a:spLocks noGrp="1"/>
          </p:cNvSpPr>
          <p:nvPr>
            <p:ph type="pic" sz="quarter" idx="37"/>
          </p:nvPr>
        </p:nvSpPr>
        <p:spPr>
          <a:xfrm>
            <a:off x="16414594" y="2743200"/>
            <a:ext cx="6289287" cy="6289288"/>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5" name="Picture Placeholder 13"/>
          <p:cNvSpPr>
            <a:spLocks noGrp="1"/>
          </p:cNvSpPr>
          <p:nvPr>
            <p:ph type="pic" sz="quarter" idx="38"/>
          </p:nvPr>
        </p:nvSpPr>
        <p:spPr>
          <a:xfrm>
            <a:off x="9612351" y="2743200"/>
            <a:ext cx="6289287" cy="6289288"/>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060369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roject 1">
    <p:spTree>
      <p:nvGrpSpPr>
        <p:cNvPr id="1" name=""/>
        <p:cNvGrpSpPr/>
        <p:nvPr/>
      </p:nvGrpSpPr>
      <p:grpSpPr>
        <a:xfrm>
          <a:off x="0" y="0"/>
          <a:ext cx="0" cy="0"/>
          <a:chOff x="0" y="0"/>
          <a:chExt cx="0" cy="0"/>
        </a:xfrm>
      </p:grpSpPr>
      <p:sp>
        <p:nvSpPr>
          <p:cNvPr id="3" name="Picture Placeholder 13"/>
          <p:cNvSpPr>
            <a:spLocks noGrp="1"/>
          </p:cNvSpPr>
          <p:nvPr>
            <p:ph type="pic" sz="quarter" idx="26"/>
          </p:nvPr>
        </p:nvSpPr>
        <p:spPr>
          <a:xfrm>
            <a:off x="18150080" y="4951141"/>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4" name="Picture Placeholder 13"/>
          <p:cNvSpPr>
            <a:spLocks noGrp="1"/>
          </p:cNvSpPr>
          <p:nvPr>
            <p:ph type="pic" sz="quarter" idx="27"/>
          </p:nvPr>
        </p:nvSpPr>
        <p:spPr>
          <a:xfrm>
            <a:off x="14269454" y="4951141"/>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5" name="Picture Placeholder 13"/>
          <p:cNvSpPr>
            <a:spLocks noGrp="1"/>
          </p:cNvSpPr>
          <p:nvPr>
            <p:ph type="pic" sz="quarter" idx="28"/>
          </p:nvPr>
        </p:nvSpPr>
        <p:spPr>
          <a:xfrm>
            <a:off x="10411134" y="4951141"/>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7" name="Picture Placeholder 13"/>
          <p:cNvSpPr>
            <a:spLocks noGrp="1"/>
          </p:cNvSpPr>
          <p:nvPr>
            <p:ph type="pic" sz="quarter" idx="30"/>
          </p:nvPr>
        </p:nvSpPr>
        <p:spPr>
          <a:xfrm>
            <a:off x="18150080" y="8854069"/>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8" name="Picture Placeholder 13"/>
          <p:cNvSpPr>
            <a:spLocks noGrp="1"/>
          </p:cNvSpPr>
          <p:nvPr>
            <p:ph type="pic" sz="quarter" idx="31"/>
          </p:nvPr>
        </p:nvSpPr>
        <p:spPr>
          <a:xfrm>
            <a:off x="14269454" y="8854069"/>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9" name="Picture Placeholder 13"/>
          <p:cNvSpPr>
            <a:spLocks noGrp="1"/>
          </p:cNvSpPr>
          <p:nvPr>
            <p:ph type="pic" sz="quarter" idx="32"/>
          </p:nvPr>
        </p:nvSpPr>
        <p:spPr>
          <a:xfrm>
            <a:off x="10411134" y="8854069"/>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0" name="Picture Placeholder 13"/>
          <p:cNvSpPr>
            <a:spLocks noGrp="1"/>
          </p:cNvSpPr>
          <p:nvPr>
            <p:ph type="pic" sz="quarter" idx="33"/>
          </p:nvPr>
        </p:nvSpPr>
        <p:spPr>
          <a:xfrm>
            <a:off x="2649882" y="8854069"/>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1" name="Picture Placeholder 13"/>
          <p:cNvSpPr>
            <a:spLocks noGrp="1"/>
          </p:cNvSpPr>
          <p:nvPr>
            <p:ph type="pic" sz="quarter" idx="34"/>
          </p:nvPr>
        </p:nvSpPr>
        <p:spPr>
          <a:xfrm>
            <a:off x="18150080" y="1070517"/>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2" name="Picture Placeholder 13"/>
          <p:cNvSpPr>
            <a:spLocks noGrp="1"/>
          </p:cNvSpPr>
          <p:nvPr>
            <p:ph type="pic" sz="quarter" idx="35"/>
          </p:nvPr>
        </p:nvSpPr>
        <p:spPr>
          <a:xfrm>
            <a:off x="14269454" y="1070517"/>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3" name="Picture Placeholder 13"/>
          <p:cNvSpPr>
            <a:spLocks noGrp="1"/>
          </p:cNvSpPr>
          <p:nvPr>
            <p:ph type="pic" sz="quarter" idx="36"/>
          </p:nvPr>
        </p:nvSpPr>
        <p:spPr>
          <a:xfrm>
            <a:off x="10411134" y="1070517"/>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4" name="Picture Placeholder 13"/>
          <p:cNvSpPr>
            <a:spLocks noGrp="1"/>
          </p:cNvSpPr>
          <p:nvPr>
            <p:ph type="pic" sz="quarter" idx="37"/>
          </p:nvPr>
        </p:nvSpPr>
        <p:spPr>
          <a:xfrm>
            <a:off x="2649882" y="1070517"/>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5" name="Picture Placeholder 13"/>
          <p:cNvSpPr>
            <a:spLocks noGrp="1"/>
          </p:cNvSpPr>
          <p:nvPr>
            <p:ph type="pic" sz="quarter" idx="29"/>
          </p:nvPr>
        </p:nvSpPr>
        <p:spPr>
          <a:xfrm>
            <a:off x="2649882" y="4951141"/>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6" name="Picture Placeholder 13"/>
          <p:cNvSpPr>
            <a:spLocks noGrp="1"/>
          </p:cNvSpPr>
          <p:nvPr>
            <p:ph type="pic" sz="quarter" idx="38"/>
          </p:nvPr>
        </p:nvSpPr>
        <p:spPr>
          <a:xfrm>
            <a:off x="6530508" y="8854069"/>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7" name="Picture Placeholder 13"/>
          <p:cNvSpPr>
            <a:spLocks noGrp="1"/>
          </p:cNvSpPr>
          <p:nvPr>
            <p:ph type="pic" sz="quarter" idx="39"/>
          </p:nvPr>
        </p:nvSpPr>
        <p:spPr>
          <a:xfrm>
            <a:off x="6530508" y="1070517"/>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8" name="Picture Placeholder 13"/>
          <p:cNvSpPr>
            <a:spLocks noGrp="1"/>
          </p:cNvSpPr>
          <p:nvPr>
            <p:ph type="pic" sz="quarter" idx="40"/>
          </p:nvPr>
        </p:nvSpPr>
        <p:spPr>
          <a:xfrm>
            <a:off x="6530508" y="4951141"/>
            <a:ext cx="3568390" cy="3590693"/>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403292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Background">
    <p:spTree>
      <p:nvGrpSpPr>
        <p:cNvPr id="1" name=""/>
        <p:cNvGrpSpPr/>
        <p:nvPr/>
      </p:nvGrpSpPr>
      <p:grpSpPr>
        <a:xfrm>
          <a:off x="0" y="0"/>
          <a:ext cx="0" cy="0"/>
          <a:chOff x="0" y="0"/>
          <a:chExt cx="0" cy="0"/>
        </a:xfrm>
      </p:grpSpPr>
      <p:sp>
        <p:nvSpPr>
          <p:cNvPr id="4" name="Picture Placeholder 13"/>
          <p:cNvSpPr>
            <a:spLocks noGrp="1"/>
          </p:cNvSpPr>
          <p:nvPr>
            <p:ph type="pic" sz="quarter" idx="26"/>
          </p:nvPr>
        </p:nvSpPr>
        <p:spPr>
          <a:xfrm>
            <a:off x="0" y="-7928"/>
            <a:ext cx="24377649" cy="13723928"/>
          </a:xfrm>
          <a:prstGeom prst="rect">
            <a:avLst/>
          </a:prstGeom>
          <a:effectLst/>
        </p:spPr>
        <p:txBody>
          <a:bodyPr>
            <a:normAutofit/>
          </a:bodyPr>
          <a:lstStyle>
            <a:lvl1pPr marL="0" indent="0">
              <a:buNone/>
              <a:defRPr sz="42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235238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6" name="Picture Placeholder 28"/>
          <p:cNvSpPr>
            <a:spLocks noGrp="1"/>
          </p:cNvSpPr>
          <p:nvPr>
            <p:ph type="pic" sz="quarter" idx="47"/>
          </p:nvPr>
        </p:nvSpPr>
        <p:spPr>
          <a:xfrm>
            <a:off x="7537039" y="3595154"/>
            <a:ext cx="4549694" cy="527764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7" name="Picture Placeholder 28"/>
          <p:cNvSpPr>
            <a:spLocks noGrp="1"/>
          </p:cNvSpPr>
          <p:nvPr>
            <p:ph type="pic" sz="quarter" idx="48"/>
          </p:nvPr>
        </p:nvSpPr>
        <p:spPr>
          <a:xfrm>
            <a:off x="12329957" y="3595154"/>
            <a:ext cx="4549694" cy="527764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1" name="Picture Placeholder 28"/>
          <p:cNvSpPr>
            <a:spLocks noGrp="1"/>
          </p:cNvSpPr>
          <p:nvPr>
            <p:ph type="pic" sz="quarter" idx="49"/>
          </p:nvPr>
        </p:nvSpPr>
        <p:spPr>
          <a:xfrm>
            <a:off x="17122875" y="3595154"/>
            <a:ext cx="4549694" cy="527764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2" name="Picture Placeholder 28"/>
          <p:cNvSpPr>
            <a:spLocks noGrp="1"/>
          </p:cNvSpPr>
          <p:nvPr>
            <p:ph type="pic" sz="quarter" idx="50"/>
          </p:nvPr>
        </p:nvSpPr>
        <p:spPr>
          <a:xfrm>
            <a:off x="2743848" y="3595154"/>
            <a:ext cx="4549694" cy="527764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7144583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6" name="Picture Placeholder 28"/>
          <p:cNvSpPr>
            <a:spLocks noGrp="1"/>
          </p:cNvSpPr>
          <p:nvPr>
            <p:ph type="pic" sz="quarter" idx="47"/>
          </p:nvPr>
        </p:nvSpPr>
        <p:spPr>
          <a:xfrm>
            <a:off x="9929670" y="3595154"/>
            <a:ext cx="4549694" cy="527764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1" name="Picture Placeholder 28"/>
          <p:cNvSpPr>
            <a:spLocks noGrp="1"/>
          </p:cNvSpPr>
          <p:nvPr>
            <p:ph type="pic" sz="quarter" idx="49"/>
          </p:nvPr>
        </p:nvSpPr>
        <p:spPr>
          <a:xfrm>
            <a:off x="16671496" y="3595154"/>
            <a:ext cx="4549694" cy="527764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2" name="Picture Placeholder 28"/>
          <p:cNvSpPr>
            <a:spLocks noGrp="1"/>
          </p:cNvSpPr>
          <p:nvPr>
            <p:ph type="pic" sz="quarter" idx="50"/>
          </p:nvPr>
        </p:nvSpPr>
        <p:spPr>
          <a:xfrm>
            <a:off x="3191432" y="3595154"/>
            <a:ext cx="4549694" cy="5277649"/>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20509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0272674" y="0"/>
            <a:ext cx="15464340" cy="13716000"/>
          </a:xfrm>
          <a:custGeom>
            <a:avLst/>
            <a:gdLst>
              <a:gd name="connsiteX0" fmla="*/ 0 w 15464340"/>
              <a:gd name="connsiteY0" fmla="*/ 0 h 13716000"/>
              <a:gd name="connsiteX1" fmla="*/ 9650058 w 15464340"/>
              <a:gd name="connsiteY1" fmla="*/ 0 h 13716000"/>
              <a:gd name="connsiteX2" fmla="*/ 15464340 w 15464340"/>
              <a:gd name="connsiteY2" fmla="*/ 11635778 h 13716000"/>
              <a:gd name="connsiteX3" fmla="*/ 15464340 w 15464340"/>
              <a:gd name="connsiteY3" fmla="*/ 13716000 h 13716000"/>
              <a:gd name="connsiteX4" fmla="*/ 6853748 w 15464340"/>
              <a:gd name="connsiteY4" fmla="*/ 1371600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4340" h="13716000">
                <a:moveTo>
                  <a:pt x="0" y="0"/>
                </a:moveTo>
                <a:lnTo>
                  <a:pt x="9650058" y="0"/>
                </a:lnTo>
                <a:lnTo>
                  <a:pt x="15464340" y="11635778"/>
                </a:lnTo>
                <a:lnTo>
                  <a:pt x="15464340" y="13716000"/>
                </a:lnTo>
                <a:lnTo>
                  <a:pt x="6853748" y="13716000"/>
                </a:lnTo>
                <a:close/>
              </a:path>
            </a:pathLst>
          </a:custGeom>
        </p:spPr>
        <p:txBody>
          <a:bodyPr wrap="square">
            <a:noAutofit/>
          </a:bodyPr>
          <a:lstStyle>
            <a:lvl1pPr>
              <a:defRPr sz="2800">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521085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rojects of 3">
    <p:spTree>
      <p:nvGrpSpPr>
        <p:cNvPr id="1" name=""/>
        <p:cNvGrpSpPr/>
        <p:nvPr/>
      </p:nvGrpSpPr>
      <p:grpSpPr>
        <a:xfrm>
          <a:off x="0" y="0"/>
          <a:ext cx="0" cy="0"/>
          <a:chOff x="0" y="0"/>
          <a:chExt cx="0" cy="0"/>
        </a:xfrm>
      </p:grpSpPr>
      <p:sp>
        <p:nvSpPr>
          <p:cNvPr id="9" name="Picture Placeholder 13"/>
          <p:cNvSpPr>
            <a:spLocks noGrp="1"/>
          </p:cNvSpPr>
          <p:nvPr>
            <p:ph type="pic" sz="quarter" idx="15"/>
          </p:nvPr>
        </p:nvSpPr>
        <p:spPr>
          <a:xfrm>
            <a:off x="8081694" y="6869150"/>
            <a:ext cx="8147978" cy="6846849"/>
          </a:xfrm>
          <a:prstGeom prst="rect">
            <a:avLst/>
          </a:prstGeom>
          <a:effectLst/>
        </p:spPr>
        <p:txBody>
          <a:bodyPr>
            <a:normAutofit/>
          </a:bodyPr>
          <a:lstStyle>
            <a:lvl1pPr marL="0" indent="0">
              <a:buNone/>
              <a:defRPr sz="4200" b="0" i="0">
                <a:ln>
                  <a:noFill/>
                </a:ln>
                <a:solidFill>
                  <a:schemeClr val="bg1">
                    <a:lumMod val="85000"/>
                  </a:schemeClr>
                </a:solidFill>
                <a:latin typeface="Nunito Sans Light" panose="00000400000000000000" pitchFamily="2" charset="0"/>
                <a:ea typeface="Source Sans Pro Light" charset="0"/>
                <a:cs typeface="Nunito Sans Light" panose="00000400000000000000" pitchFamily="2" charset="0"/>
              </a:defRPr>
            </a:lvl1pPr>
          </a:lstStyle>
          <a:p>
            <a:endParaRPr lang="en-US" dirty="0"/>
          </a:p>
        </p:txBody>
      </p:sp>
      <p:sp>
        <p:nvSpPr>
          <p:cNvPr id="5" name="Picture Placeholder 13"/>
          <p:cNvSpPr>
            <a:spLocks noGrp="1"/>
          </p:cNvSpPr>
          <p:nvPr>
            <p:ph type="pic" sz="quarter" idx="17"/>
          </p:nvPr>
        </p:nvSpPr>
        <p:spPr>
          <a:xfrm>
            <a:off x="-9817" y="6869150"/>
            <a:ext cx="8091511" cy="6846849"/>
          </a:xfrm>
          <a:prstGeom prst="rect">
            <a:avLst/>
          </a:prstGeom>
          <a:effectLst/>
        </p:spPr>
        <p:txBody>
          <a:bodyPr>
            <a:normAutofit/>
          </a:bodyPr>
          <a:lstStyle>
            <a:lvl1pPr marL="0" indent="0">
              <a:buNone/>
              <a:defRPr sz="4200" b="0" i="0">
                <a:ln>
                  <a:noFill/>
                </a:ln>
                <a:solidFill>
                  <a:schemeClr val="bg1">
                    <a:lumMod val="85000"/>
                  </a:schemeClr>
                </a:solidFill>
                <a:latin typeface="Nunito Sans Light" panose="00000400000000000000" pitchFamily="2" charset="0"/>
                <a:ea typeface="Source Sans Pro Light" charset="0"/>
                <a:cs typeface="Nunito Sans Light" panose="00000400000000000000" pitchFamily="2" charset="0"/>
              </a:defRPr>
            </a:lvl1pPr>
          </a:lstStyle>
          <a:p>
            <a:endParaRPr lang="en-US" dirty="0"/>
          </a:p>
        </p:txBody>
      </p:sp>
      <p:sp>
        <p:nvSpPr>
          <p:cNvPr id="6" name="Picture Placeholder 13"/>
          <p:cNvSpPr>
            <a:spLocks noGrp="1"/>
          </p:cNvSpPr>
          <p:nvPr>
            <p:ph type="pic" sz="quarter" idx="18"/>
          </p:nvPr>
        </p:nvSpPr>
        <p:spPr>
          <a:xfrm>
            <a:off x="-9817" y="-1"/>
            <a:ext cx="8091511" cy="6869151"/>
          </a:xfrm>
          <a:prstGeom prst="rect">
            <a:avLst/>
          </a:prstGeom>
          <a:effectLst/>
        </p:spPr>
        <p:txBody>
          <a:bodyPr>
            <a:normAutofit/>
          </a:bodyPr>
          <a:lstStyle>
            <a:lvl1pPr marL="0" indent="0">
              <a:buNone/>
              <a:defRPr sz="4200" b="0" i="0">
                <a:ln>
                  <a:noFill/>
                </a:ln>
                <a:solidFill>
                  <a:schemeClr val="bg1">
                    <a:lumMod val="85000"/>
                  </a:schemeClr>
                </a:solidFill>
                <a:latin typeface="Nunito Sans Light" panose="00000400000000000000" pitchFamily="2" charset="0"/>
                <a:ea typeface="Source Sans Pro Light" charset="0"/>
                <a:cs typeface="Nunito Sans Light" panose="00000400000000000000" pitchFamily="2" charset="0"/>
              </a:defRPr>
            </a:lvl1pPr>
          </a:lstStyle>
          <a:p>
            <a:endParaRPr lang="en-US" dirty="0"/>
          </a:p>
        </p:txBody>
      </p:sp>
      <p:sp>
        <p:nvSpPr>
          <p:cNvPr id="7" name="Picture Placeholder 13"/>
          <p:cNvSpPr>
            <a:spLocks noGrp="1"/>
          </p:cNvSpPr>
          <p:nvPr>
            <p:ph type="pic" sz="quarter" idx="19"/>
          </p:nvPr>
        </p:nvSpPr>
        <p:spPr>
          <a:xfrm>
            <a:off x="16229672" y="6869150"/>
            <a:ext cx="8147978" cy="6846849"/>
          </a:xfrm>
          <a:prstGeom prst="rect">
            <a:avLst/>
          </a:prstGeom>
          <a:effectLst/>
        </p:spPr>
        <p:txBody>
          <a:bodyPr>
            <a:normAutofit/>
          </a:bodyPr>
          <a:lstStyle>
            <a:lvl1pPr marL="0" indent="0">
              <a:buNone/>
              <a:defRPr sz="4200" b="0" i="0">
                <a:ln>
                  <a:noFill/>
                </a:ln>
                <a:solidFill>
                  <a:schemeClr val="bg1">
                    <a:lumMod val="85000"/>
                  </a:schemeClr>
                </a:solidFill>
                <a:latin typeface="Nunito Sans Light" panose="00000400000000000000" pitchFamily="2" charset="0"/>
                <a:ea typeface="Source Sans Pro Light" charset="0"/>
                <a:cs typeface="Nunito Sans Light" panose="00000400000000000000" pitchFamily="2" charset="0"/>
              </a:defRPr>
            </a:lvl1pPr>
          </a:lstStyle>
          <a:p>
            <a:endParaRPr lang="en-US" dirty="0"/>
          </a:p>
        </p:txBody>
      </p:sp>
      <p:sp>
        <p:nvSpPr>
          <p:cNvPr id="8" name="Picture Placeholder 13"/>
          <p:cNvSpPr>
            <a:spLocks noGrp="1"/>
          </p:cNvSpPr>
          <p:nvPr>
            <p:ph type="pic" sz="quarter" idx="20"/>
          </p:nvPr>
        </p:nvSpPr>
        <p:spPr>
          <a:xfrm>
            <a:off x="8081694" y="-1"/>
            <a:ext cx="8147978" cy="6869151"/>
          </a:xfrm>
          <a:prstGeom prst="rect">
            <a:avLst/>
          </a:prstGeom>
          <a:effectLst/>
        </p:spPr>
        <p:txBody>
          <a:bodyPr>
            <a:normAutofit/>
          </a:bodyPr>
          <a:lstStyle>
            <a:lvl1pPr marL="0" indent="0">
              <a:buNone/>
              <a:defRPr sz="4200" b="0" i="0">
                <a:ln>
                  <a:noFill/>
                </a:ln>
                <a:solidFill>
                  <a:schemeClr val="bg1">
                    <a:lumMod val="85000"/>
                  </a:schemeClr>
                </a:solidFill>
                <a:latin typeface="Nunito Sans Light" panose="00000400000000000000" pitchFamily="2" charset="0"/>
                <a:ea typeface="Source Sans Pro Light" charset="0"/>
                <a:cs typeface="Nunito Sans Light" panose="00000400000000000000" pitchFamily="2" charset="0"/>
              </a:defRPr>
            </a:lvl1pPr>
          </a:lstStyle>
          <a:p>
            <a:endParaRPr lang="en-US" dirty="0"/>
          </a:p>
        </p:txBody>
      </p:sp>
      <p:sp>
        <p:nvSpPr>
          <p:cNvPr id="10" name="Picture Placeholder 13"/>
          <p:cNvSpPr>
            <a:spLocks noGrp="1"/>
          </p:cNvSpPr>
          <p:nvPr>
            <p:ph type="pic" sz="quarter" idx="21"/>
          </p:nvPr>
        </p:nvSpPr>
        <p:spPr>
          <a:xfrm>
            <a:off x="16229672" y="-1"/>
            <a:ext cx="8147978" cy="6869151"/>
          </a:xfrm>
          <a:prstGeom prst="rect">
            <a:avLst/>
          </a:prstGeom>
          <a:effectLst/>
        </p:spPr>
        <p:txBody>
          <a:bodyPr>
            <a:normAutofit/>
          </a:bodyPr>
          <a:lstStyle>
            <a:lvl1pPr marL="0" indent="0">
              <a:buNone/>
              <a:defRPr sz="4200" b="0" i="0">
                <a:ln>
                  <a:noFill/>
                </a:ln>
                <a:solidFill>
                  <a:schemeClr val="bg1">
                    <a:lumMod val="85000"/>
                  </a:schemeClr>
                </a:solidFill>
                <a:latin typeface="Nunito Sans Light" panose="00000400000000000000" pitchFamily="2" charset="0"/>
                <a:ea typeface="Source Sans Pro Light" charset="0"/>
                <a:cs typeface="Nunito Sans Light" panose="00000400000000000000" pitchFamily="2" charset="0"/>
              </a:defRPr>
            </a:lvl1pPr>
          </a:lstStyle>
          <a:p>
            <a:endParaRPr lang="en-US" dirty="0"/>
          </a:p>
        </p:txBody>
      </p:sp>
    </p:spTree>
    <p:extLst>
      <p:ext uri="{BB962C8B-B14F-4D97-AF65-F5344CB8AC3E}">
        <p14:creationId xmlns:p14="http://schemas.microsoft.com/office/powerpoint/2010/main" val="170949904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Placeholder Slide">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9969190" y="6200078"/>
            <a:ext cx="4215161" cy="4795024"/>
          </a:xfrm>
          <a:prstGeom prst="rect">
            <a:avLst/>
          </a:prstGeom>
          <a:solidFill>
            <a:schemeClr val="bg1">
              <a:lumMod val="95000"/>
            </a:schemeClr>
          </a:solidFill>
        </p:spPr>
        <p:txBody>
          <a:bodyPr>
            <a:normAutofit/>
          </a:bodyPr>
          <a:lstStyle>
            <a:lvl1pPr>
              <a:defRPr sz="2800">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700546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laceholder Slide">
    <p:spTree>
      <p:nvGrpSpPr>
        <p:cNvPr id="1" name=""/>
        <p:cNvGrpSpPr/>
        <p:nvPr/>
      </p:nvGrpSpPr>
      <p:grpSpPr>
        <a:xfrm>
          <a:off x="0" y="0"/>
          <a:ext cx="0" cy="0"/>
          <a:chOff x="0" y="0"/>
          <a:chExt cx="0" cy="0"/>
        </a:xfrm>
      </p:grpSpPr>
      <p:sp>
        <p:nvSpPr>
          <p:cNvPr id="23" name="Picture Placeholder 8"/>
          <p:cNvSpPr>
            <a:spLocks noGrp="1"/>
          </p:cNvSpPr>
          <p:nvPr>
            <p:ph type="pic" sz="quarter" idx="12"/>
          </p:nvPr>
        </p:nvSpPr>
        <p:spPr>
          <a:xfrm>
            <a:off x="10176238" y="3236359"/>
            <a:ext cx="4108572" cy="7183046"/>
          </a:xfrm>
          <a:prstGeom prst="rect">
            <a:avLst/>
          </a:prstGeom>
          <a:solidFill>
            <a:schemeClr val="bg1">
              <a:lumMod val="95000"/>
            </a:schemeClr>
          </a:solidFill>
        </p:spPr>
        <p:txBody>
          <a:bodyPr>
            <a:normAutofit/>
          </a:bodyPr>
          <a:lstStyle>
            <a:lvl1pPr>
              <a:defRPr sz="2800">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3635852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Placeholder Slide">
    <p:spTree>
      <p:nvGrpSpPr>
        <p:cNvPr id="1" name=""/>
        <p:cNvGrpSpPr/>
        <p:nvPr/>
      </p:nvGrpSpPr>
      <p:grpSpPr>
        <a:xfrm>
          <a:off x="0" y="0"/>
          <a:ext cx="0" cy="0"/>
          <a:chOff x="0" y="0"/>
          <a:chExt cx="0" cy="0"/>
        </a:xfrm>
      </p:grpSpPr>
      <p:sp>
        <p:nvSpPr>
          <p:cNvPr id="18" name="Picture Placeholder 8"/>
          <p:cNvSpPr>
            <a:spLocks noGrp="1"/>
          </p:cNvSpPr>
          <p:nvPr>
            <p:ph type="pic" sz="quarter" idx="12"/>
          </p:nvPr>
        </p:nvSpPr>
        <p:spPr>
          <a:xfrm>
            <a:off x="9061094" y="2682833"/>
            <a:ext cx="6336731" cy="7967818"/>
          </a:xfrm>
          <a:prstGeom prst="rect">
            <a:avLst/>
          </a:prstGeom>
          <a:solidFill>
            <a:schemeClr val="bg1">
              <a:lumMod val="95000"/>
            </a:schemeClr>
          </a:solidFill>
        </p:spPr>
        <p:txBody>
          <a:bodyPr>
            <a:normAutofit/>
          </a:bodyPr>
          <a:lstStyle>
            <a:lvl1pPr>
              <a:defRPr sz="2800">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64744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sp>
        <p:nvSpPr>
          <p:cNvPr id="2" name="Picture Placeholder 13"/>
          <p:cNvSpPr>
            <a:spLocks noGrp="1"/>
          </p:cNvSpPr>
          <p:nvPr>
            <p:ph type="pic" sz="quarter" idx="60"/>
          </p:nvPr>
        </p:nvSpPr>
        <p:spPr>
          <a:xfrm>
            <a:off x="-9016" y="1"/>
            <a:ext cx="24386666" cy="6400800"/>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592031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ll about my job">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8876370" y="0"/>
            <a:ext cx="15501279" cy="13716000"/>
          </a:xfrm>
          <a:prstGeom prst="rect">
            <a:avLst/>
          </a:prstGeom>
          <a:effectLst/>
        </p:spPr>
        <p:txBody>
          <a:bodyPr>
            <a:normAutofit/>
          </a:bodyPr>
          <a:lstStyle>
            <a:lvl1pPr marL="0" indent="0">
              <a:buNone/>
              <a:defRPr sz="4200" b="0" i="0">
                <a:ln>
                  <a:noFill/>
                </a:ln>
                <a:solidFill>
                  <a:schemeClr val="bg1">
                    <a:lumMod val="85000"/>
                  </a:schemeClr>
                </a:solidFill>
                <a:latin typeface="Nunito Sans Light" panose="00000400000000000000" pitchFamily="2" charset="0"/>
                <a:ea typeface="Source Sans Pro Light" charset="0"/>
                <a:cs typeface="Nunito Sans Light" panose="00000400000000000000" pitchFamily="2" charset="0"/>
              </a:defRPr>
            </a:lvl1pPr>
          </a:lstStyle>
          <a:p>
            <a:endParaRPr lang="en-US" dirty="0"/>
          </a:p>
        </p:txBody>
      </p:sp>
      <p:sp>
        <p:nvSpPr>
          <p:cNvPr id="5" name="Picture Placeholder 28"/>
          <p:cNvSpPr>
            <a:spLocks noGrp="1"/>
          </p:cNvSpPr>
          <p:nvPr>
            <p:ph type="pic" sz="quarter" idx="46"/>
          </p:nvPr>
        </p:nvSpPr>
        <p:spPr>
          <a:xfrm>
            <a:off x="2899314" y="1674798"/>
            <a:ext cx="3058805" cy="3548216"/>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8948060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Rectangle 1"/>
          <p:cNvSpPr/>
          <p:nvPr userDrawn="1"/>
        </p:nvSpPr>
        <p:spPr>
          <a:xfrm>
            <a:off x="9077093" y="12489366"/>
            <a:ext cx="6579219" cy="7805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unito Sans Light" panose="00000400000000000000" pitchFamily="2" charset="0"/>
            </a:endParaRPr>
          </a:p>
        </p:txBody>
      </p:sp>
      <p:sp>
        <p:nvSpPr>
          <p:cNvPr id="3" name="Picture Placeholder 13"/>
          <p:cNvSpPr>
            <a:spLocks noGrp="1"/>
          </p:cNvSpPr>
          <p:nvPr>
            <p:ph type="pic" sz="quarter" idx="60"/>
          </p:nvPr>
        </p:nvSpPr>
        <p:spPr>
          <a:xfrm>
            <a:off x="-9015" y="0"/>
            <a:ext cx="24386666" cy="13716000"/>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7144445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71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laceholder Slide">
    <p:spTree>
      <p:nvGrpSpPr>
        <p:cNvPr id="1" name=""/>
        <p:cNvGrpSpPr/>
        <p:nvPr/>
      </p:nvGrpSpPr>
      <p:grpSpPr>
        <a:xfrm>
          <a:off x="0" y="0"/>
          <a:ext cx="0" cy="0"/>
          <a:chOff x="0" y="0"/>
          <a:chExt cx="0" cy="0"/>
        </a:xfrm>
      </p:grpSpPr>
      <p:sp>
        <p:nvSpPr>
          <p:cNvPr id="15" name="Picture Placeholder 13"/>
          <p:cNvSpPr>
            <a:spLocks noGrp="1"/>
          </p:cNvSpPr>
          <p:nvPr>
            <p:ph type="pic" sz="quarter" idx="60"/>
          </p:nvPr>
        </p:nvSpPr>
        <p:spPr>
          <a:xfrm>
            <a:off x="-9016" y="0"/>
            <a:ext cx="24386666" cy="4795024"/>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8" name="Picture Placeholder 7"/>
          <p:cNvSpPr>
            <a:spLocks noGrp="1"/>
          </p:cNvSpPr>
          <p:nvPr>
            <p:ph type="pic" sz="quarter" idx="42"/>
          </p:nvPr>
        </p:nvSpPr>
        <p:spPr>
          <a:xfrm>
            <a:off x="10264854" y="2547371"/>
            <a:ext cx="3846596" cy="4462054"/>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9" name="Picture Placeholder 7"/>
          <p:cNvSpPr>
            <a:spLocks noGrp="1"/>
          </p:cNvSpPr>
          <p:nvPr>
            <p:ph type="pic" sz="quarter" idx="43"/>
          </p:nvPr>
        </p:nvSpPr>
        <p:spPr>
          <a:xfrm>
            <a:off x="16610439" y="2547371"/>
            <a:ext cx="3846596" cy="4462054"/>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20" name="Picture Placeholder 7"/>
          <p:cNvSpPr>
            <a:spLocks noGrp="1"/>
          </p:cNvSpPr>
          <p:nvPr>
            <p:ph type="pic" sz="quarter" idx="44"/>
          </p:nvPr>
        </p:nvSpPr>
        <p:spPr>
          <a:xfrm>
            <a:off x="3919269" y="2547371"/>
            <a:ext cx="3846596" cy="4462054"/>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152826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2_General Slide">
    <p:spTree>
      <p:nvGrpSpPr>
        <p:cNvPr id="1" name=""/>
        <p:cNvGrpSpPr/>
        <p:nvPr/>
      </p:nvGrpSpPr>
      <p:grpSpPr>
        <a:xfrm>
          <a:off x="0" y="0"/>
          <a:ext cx="0" cy="0"/>
          <a:chOff x="0" y="0"/>
          <a:chExt cx="0" cy="0"/>
        </a:xfrm>
      </p:grpSpPr>
      <p:sp>
        <p:nvSpPr>
          <p:cNvPr id="12" name="Picture Placeholder 13"/>
          <p:cNvSpPr>
            <a:spLocks noGrp="1"/>
          </p:cNvSpPr>
          <p:nvPr>
            <p:ph type="pic" sz="quarter" idx="60"/>
          </p:nvPr>
        </p:nvSpPr>
        <p:spPr>
          <a:xfrm>
            <a:off x="17965719" y="4535513"/>
            <a:ext cx="4109391" cy="6161439"/>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3" name="Picture Placeholder 13"/>
          <p:cNvSpPr>
            <a:spLocks noGrp="1"/>
          </p:cNvSpPr>
          <p:nvPr>
            <p:ph type="pic" sz="quarter" idx="61"/>
          </p:nvPr>
        </p:nvSpPr>
        <p:spPr>
          <a:xfrm>
            <a:off x="12767299" y="4535513"/>
            <a:ext cx="4109391" cy="6161439"/>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4" name="Picture Placeholder 13"/>
          <p:cNvSpPr>
            <a:spLocks noGrp="1"/>
          </p:cNvSpPr>
          <p:nvPr>
            <p:ph type="pic" sz="quarter" idx="62"/>
          </p:nvPr>
        </p:nvSpPr>
        <p:spPr>
          <a:xfrm>
            <a:off x="7568879" y="4535513"/>
            <a:ext cx="4109391" cy="6161439"/>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5" name="Picture Placeholder 13"/>
          <p:cNvSpPr>
            <a:spLocks noGrp="1"/>
          </p:cNvSpPr>
          <p:nvPr>
            <p:ph type="pic" sz="quarter" idx="63"/>
          </p:nvPr>
        </p:nvSpPr>
        <p:spPr>
          <a:xfrm>
            <a:off x="2370459" y="4535513"/>
            <a:ext cx="4109391" cy="6161439"/>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2" name="Rectangle 1"/>
          <p:cNvSpPr/>
          <p:nvPr userDrawn="1"/>
        </p:nvSpPr>
        <p:spPr>
          <a:xfrm>
            <a:off x="8876371" y="12029227"/>
            <a:ext cx="6668429" cy="13158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Nunito Sans Light" panose="00000400000000000000" pitchFamily="2" charset="0"/>
            </a:endParaRPr>
          </a:p>
        </p:txBody>
      </p:sp>
    </p:spTree>
    <p:extLst>
      <p:ext uri="{BB962C8B-B14F-4D97-AF65-F5344CB8AC3E}">
        <p14:creationId xmlns:p14="http://schemas.microsoft.com/office/powerpoint/2010/main" val="1463295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_General Slide">
    <p:spTree>
      <p:nvGrpSpPr>
        <p:cNvPr id="1" name=""/>
        <p:cNvGrpSpPr/>
        <p:nvPr/>
      </p:nvGrpSpPr>
      <p:grpSpPr>
        <a:xfrm>
          <a:off x="0" y="0"/>
          <a:ext cx="0" cy="0"/>
          <a:chOff x="0" y="0"/>
          <a:chExt cx="0" cy="0"/>
        </a:xfrm>
      </p:grpSpPr>
      <p:sp>
        <p:nvSpPr>
          <p:cNvPr id="11" name="Picture Placeholder 7"/>
          <p:cNvSpPr>
            <a:spLocks noGrp="1"/>
          </p:cNvSpPr>
          <p:nvPr>
            <p:ph type="pic" sz="quarter" idx="42"/>
          </p:nvPr>
        </p:nvSpPr>
        <p:spPr>
          <a:xfrm>
            <a:off x="7568878" y="4859538"/>
            <a:ext cx="4109392" cy="4766898"/>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4" name="Picture Placeholder 7"/>
          <p:cNvSpPr>
            <a:spLocks noGrp="1"/>
          </p:cNvSpPr>
          <p:nvPr>
            <p:ph type="pic" sz="quarter" idx="64"/>
          </p:nvPr>
        </p:nvSpPr>
        <p:spPr>
          <a:xfrm>
            <a:off x="12767298" y="4859538"/>
            <a:ext cx="4109392" cy="4766898"/>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5" name="Picture Placeholder 7"/>
          <p:cNvSpPr>
            <a:spLocks noGrp="1"/>
          </p:cNvSpPr>
          <p:nvPr>
            <p:ph type="pic" sz="quarter" idx="65"/>
          </p:nvPr>
        </p:nvSpPr>
        <p:spPr>
          <a:xfrm>
            <a:off x="17965718" y="4859538"/>
            <a:ext cx="4109392" cy="4766898"/>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6" name="Picture Placeholder 7"/>
          <p:cNvSpPr>
            <a:spLocks noGrp="1"/>
          </p:cNvSpPr>
          <p:nvPr>
            <p:ph type="pic" sz="quarter" idx="66"/>
          </p:nvPr>
        </p:nvSpPr>
        <p:spPr>
          <a:xfrm>
            <a:off x="2370458" y="4859538"/>
            <a:ext cx="4109392" cy="4766898"/>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622090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General Slide">
    <p:spTree>
      <p:nvGrpSpPr>
        <p:cNvPr id="1" name=""/>
        <p:cNvGrpSpPr/>
        <p:nvPr/>
      </p:nvGrpSpPr>
      <p:grpSpPr>
        <a:xfrm>
          <a:off x="0" y="0"/>
          <a:ext cx="0" cy="0"/>
          <a:chOff x="0" y="0"/>
          <a:chExt cx="0" cy="0"/>
        </a:xfrm>
      </p:grpSpPr>
      <p:sp>
        <p:nvSpPr>
          <p:cNvPr id="3" name="Picture Placeholder 13"/>
          <p:cNvSpPr>
            <a:spLocks noGrp="1"/>
          </p:cNvSpPr>
          <p:nvPr>
            <p:ph type="pic" sz="quarter" idx="51"/>
          </p:nvPr>
        </p:nvSpPr>
        <p:spPr>
          <a:xfrm>
            <a:off x="0" y="0"/>
            <a:ext cx="6690732" cy="9032488"/>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4" name="Picture Placeholder 13"/>
          <p:cNvSpPr>
            <a:spLocks noGrp="1"/>
          </p:cNvSpPr>
          <p:nvPr>
            <p:ph type="pic" sz="quarter" idx="52"/>
          </p:nvPr>
        </p:nvSpPr>
        <p:spPr>
          <a:xfrm>
            <a:off x="6976946" y="-2"/>
            <a:ext cx="17400703" cy="4348978"/>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6" name="Picture Placeholder 13"/>
          <p:cNvSpPr>
            <a:spLocks noGrp="1"/>
          </p:cNvSpPr>
          <p:nvPr>
            <p:ph type="pic" sz="quarter" idx="54"/>
          </p:nvPr>
        </p:nvSpPr>
        <p:spPr>
          <a:xfrm>
            <a:off x="13972478" y="9367023"/>
            <a:ext cx="10405172" cy="4348978"/>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8" name="Picture Placeholder 13"/>
          <p:cNvSpPr>
            <a:spLocks noGrp="1"/>
          </p:cNvSpPr>
          <p:nvPr>
            <p:ph type="pic" sz="quarter" idx="56"/>
          </p:nvPr>
        </p:nvSpPr>
        <p:spPr>
          <a:xfrm>
            <a:off x="9318703" y="9367023"/>
            <a:ext cx="4348976" cy="4348978"/>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9" name="Picture Placeholder 13"/>
          <p:cNvSpPr>
            <a:spLocks noGrp="1"/>
          </p:cNvSpPr>
          <p:nvPr>
            <p:ph type="pic" sz="quarter" idx="57"/>
          </p:nvPr>
        </p:nvSpPr>
        <p:spPr>
          <a:xfrm>
            <a:off x="0" y="9367023"/>
            <a:ext cx="4348976" cy="4348978"/>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10" name="Picture Placeholder 13"/>
          <p:cNvSpPr>
            <a:spLocks noGrp="1"/>
          </p:cNvSpPr>
          <p:nvPr>
            <p:ph type="pic" sz="quarter" idx="58"/>
          </p:nvPr>
        </p:nvSpPr>
        <p:spPr>
          <a:xfrm>
            <a:off x="4668647" y="9367023"/>
            <a:ext cx="4348976" cy="4348978"/>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487071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Picture Placeholder 13"/>
          <p:cNvSpPr>
            <a:spLocks noGrp="1"/>
          </p:cNvSpPr>
          <p:nvPr>
            <p:ph type="pic" sz="quarter" idx="50"/>
          </p:nvPr>
        </p:nvSpPr>
        <p:spPr>
          <a:xfrm>
            <a:off x="16059924" y="3033132"/>
            <a:ext cx="5341019" cy="7828156"/>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
        <p:nvSpPr>
          <p:cNvPr id="7" name="Picture Placeholder 13"/>
          <p:cNvSpPr>
            <a:spLocks noGrp="1"/>
          </p:cNvSpPr>
          <p:nvPr>
            <p:ph type="pic" sz="quarter" idx="51"/>
          </p:nvPr>
        </p:nvSpPr>
        <p:spPr>
          <a:xfrm>
            <a:off x="9643409" y="3033132"/>
            <a:ext cx="5341019" cy="7828156"/>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419128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bout Us">
    <p:spTree>
      <p:nvGrpSpPr>
        <p:cNvPr id="1" name=""/>
        <p:cNvGrpSpPr/>
        <p:nvPr/>
      </p:nvGrpSpPr>
      <p:grpSpPr>
        <a:xfrm>
          <a:off x="0" y="0"/>
          <a:ext cx="0" cy="0"/>
          <a:chOff x="0" y="0"/>
          <a:chExt cx="0" cy="0"/>
        </a:xfrm>
      </p:grpSpPr>
      <p:sp>
        <p:nvSpPr>
          <p:cNvPr id="8" name="Picture Placeholder 13"/>
          <p:cNvSpPr>
            <a:spLocks noGrp="1"/>
          </p:cNvSpPr>
          <p:nvPr>
            <p:ph type="pic" sz="quarter" idx="51"/>
          </p:nvPr>
        </p:nvSpPr>
        <p:spPr>
          <a:xfrm>
            <a:off x="1" y="7337502"/>
            <a:ext cx="24377650" cy="6378498"/>
          </a:xfrm>
          <a:prstGeom prst="rect">
            <a:avLst/>
          </a:prstGeom>
          <a:effectLst/>
        </p:spPr>
        <p:txBody>
          <a:bodyPr>
            <a:normAutofit/>
          </a:bodyPr>
          <a:lstStyle>
            <a:lvl1pPr marL="0" indent="0">
              <a:buNone/>
              <a:defRPr sz="2600">
                <a:ln>
                  <a:noFill/>
                </a:ln>
                <a:solidFill>
                  <a:schemeClr val="bg1">
                    <a:lumMod val="85000"/>
                  </a:schemeClr>
                </a:solidFill>
                <a:latin typeface="Nunito Sans ExtraLight" panose="00000300000000000000" pitchFamily="2" charset="0"/>
              </a:defRPr>
            </a:lvl1pPr>
          </a:lstStyle>
          <a:p>
            <a:endParaRPr lang="en-US" dirty="0"/>
          </a:p>
        </p:txBody>
      </p:sp>
    </p:spTree>
    <p:extLst>
      <p:ext uri="{BB962C8B-B14F-4D97-AF65-F5344CB8AC3E}">
        <p14:creationId xmlns:p14="http://schemas.microsoft.com/office/powerpoint/2010/main" val="1143942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092" r:id="rId1"/>
    <p:sldLayoutId id="2147484130" r:id="rId2"/>
    <p:sldLayoutId id="2147484124" r:id="rId3"/>
    <p:sldLayoutId id="2147484094" r:id="rId4"/>
    <p:sldLayoutId id="2147484084" r:id="rId5"/>
    <p:sldLayoutId id="2147484087" r:id="rId6"/>
    <p:sldLayoutId id="2147483995" r:id="rId7"/>
    <p:sldLayoutId id="2147483991" r:id="rId8"/>
    <p:sldLayoutId id="2147484007" r:id="rId9"/>
    <p:sldLayoutId id="2147484020" r:id="rId10"/>
    <p:sldLayoutId id="2147484025" r:id="rId11"/>
    <p:sldLayoutId id="2147483988" r:id="rId12"/>
    <p:sldLayoutId id="2147484071" r:id="rId13"/>
    <p:sldLayoutId id="2147483999" r:id="rId14"/>
    <p:sldLayoutId id="2147483981" r:id="rId15"/>
    <p:sldLayoutId id="2147484083" r:id="rId16"/>
    <p:sldLayoutId id="2147484106" r:id="rId17"/>
    <p:sldLayoutId id="2147483985" r:id="rId18"/>
    <p:sldLayoutId id="2147483982" r:id="rId19"/>
    <p:sldLayoutId id="2147483978" r:id="rId20"/>
    <p:sldLayoutId id="2147484006" r:id="rId21"/>
    <p:sldLayoutId id="2147483974" r:id="rId22"/>
    <p:sldLayoutId id="2147484011" r:id="rId23"/>
    <p:sldLayoutId id="2147484012" r:id="rId24"/>
    <p:sldLayoutId id="2147484009" r:id="rId25"/>
    <p:sldLayoutId id="2147484085" r:id="rId26"/>
    <p:sldLayoutId id="2147484099" r:id="rId27"/>
    <p:sldLayoutId id="2147484078" r:id="rId28"/>
    <p:sldLayoutId id="2147484079" r:id="rId29"/>
    <p:sldLayoutId id="2147484112" r:id="rId30"/>
    <p:sldLayoutId id="2147484119" r:id="rId31"/>
  </p:sldLayoutIdLst>
  <p:hf hdr="0" ftr="0" dt="0"/>
  <p:txStyles>
    <p:titleStyle>
      <a:lvl1pPr algn="l" defTabSz="1828434" rtl="0" eaLnBrk="1" latinLnBrk="0" hangingPunct="1">
        <a:lnSpc>
          <a:spcPct val="90000"/>
        </a:lnSpc>
        <a:spcBef>
          <a:spcPct val="0"/>
        </a:spcBef>
        <a:buNone/>
        <a:defRPr lang="en-US" sz="4400" kern="1200">
          <a:solidFill>
            <a:schemeClr val="tx1"/>
          </a:solidFill>
          <a:latin typeface="Montserrat Hairline" charset="0"/>
          <a:ea typeface="Montserrat Hairline" charset="0"/>
          <a:cs typeface="Montserrat Hairline"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3600" kern="1200" dirty="0" smtClean="0">
          <a:solidFill>
            <a:schemeClr val="tx1"/>
          </a:solidFill>
          <a:effectLst/>
          <a:latin typeface="Montserrat Hairline" charset="0"/>
          <a:ea typeface="Montserrat Hairline" charset="0"/>
          <a:cs typeface="Montserrat Hairline"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effectLst/>
          <a:latin typeface="Montserrat Hairline" charset="0"/>
          <a:ea typeface="Montserrat Hairline" charset="0"/>
          <a:cs typeface="Montserrat Hairline"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Montserrat Hairline" charset="0"/>
          <a:ea typeface="Montserrat Hairline" charset="0"/>
          <a:cs typeface="Montserrat Hairline"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effectLst/>
          <a:latin typeface="Montserrat Hairline" charset="0"/>
          <a:ea typeface="Montserrat Hairline" charset="0"/>
          <a:cs typeface="Montserrat Hairline"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20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7605D8-41C6-4964-9EB4-7CCFDBF2849A}"/>
              </a:ext>
            </a:extLst>
          </p:cNvPr>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2F9795-D140-4D9B-896C-3549B5195171}"/>
              </a:ext>
            </a:extLst>
          </p:cNvPr>
          <p:cNvSpPr>
            <a:spLocks noGrp="1"/>
          </p:cNvSpPr>
          <p:nvPr>
            <p:ph type="body" idx="1"/>
          </p:nvPr>
        </p:nvSpPr>
        <p:spPr>
          <a:xfrm>
            <a:off x="1676400" y="3651250"/>
            <a:ext cx="21024850" cy="87026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06AD84B-073E-4139-9552-14F57B9C3363}"/>
              </a:ext>
            </a:extLst>
          </p:cNvPr>
          <p:cNvSpPr>
            <a:spLocks noGrp="1"/>
          </p:cNvSpPr>
          <p:nvPr>
            <p:ph type="dt" sz="half" idx="2"/>
          </p:nvPr>
        </p:nvSpPr>
        <p:spPr>
          <a:xfrm>
            <a:off x="1676400" y="12712700"/>
            <a:ext cx="5484813" cy="730250"/>
          </a:xfrm>
          <a:prstGeom prst="rect">
            <a:avLst/>
          </a:prstGeom>
        </p:spPr>
        <p:txBody>
          <a:bodyPr vert="horz" lIns="91440" tIns="45720" rIns="91440" bIns="45720" rtlCol="0" anchor="ctr"/>
          <a:lstStyle>
            <a:lvl1pPr algn="l">
              <a:defRPr sz="1200">
                <a:solidFill>
                  <a:schemeClr val="tx1">
                    <a:tint val="75000"/>
                  </a:schemeClr>
                </a:solidFill>
                <a:latin typeface="Nunito Sans" panose="00000500000000000000" pitchFamily="2" charset="0"/>
              </a:defRPr>
            </a:lvl1pPr>
          </a:lstStyle>
          <a:p>
            <a:fld id="{55E0D9D2-E7C9-44A0-930E-A69E9908FAD4}" type="datetimeFigureOut">
              <a:rPr lang="en-US" smtClean="0"/>
              <a:pPr/>
              <a:t>12/5/2019</a:t>
            </a:fld>
            <a:endParaRPr lang="en-US" dirty="0"/>
          </a:p>
        </p:txBody>
      </p:sp>
      <p:sp>
        <p:nvSpPr>
          <p:cNvPr id="5" name="Footer Placeholder 4">
            <a:extLst>
              <a:ext uri="{FF2B5EF4-FFF2-40B4-BE49-F238E27FC236}">
                <a16:creationId xmlns:a16="http://schemas.microsoft.com/office/drawing/2014/main" id="{25AA7352-19CD-4BB3-BF39-FDAA36D498F8}"/>
              </a:ext>
            </a:extLst>
          </p:cNvPr>
          <p:cNvSpPr>
            <a:spLocks noGrp="1"/>
          </p:cNvSpPr>
          <p:nvPr>
            <p:ph type="ftr" sz="quarter" idx="3"/>
          </p:nvPr>
        </p:nvSpPr>
        <p:spPr>
          <a:xfrm>
            <a:off x="8075613" y="12712700"/>
            <a:ext cx="8226425" cy="730250"/>
          </a:xfrm>
          <a:prstGeom prst="rect">
            <a:avLst/>
          </a:prstGeom>
        </p:spPr>
        <p:txBody>
          <a:bodyPr vert="horz" lIns="91440" tIns="45720" rIns="91440" bIns="45720" rtlCol="0" anchor="ctr"/>
          <a:lstStyle>
            <a:lvl1pPr algn="ctr">
              <a:defRPr sz="1200">
                <a:solidFill>
                  <a:schemeClr val="tx1">
                    <a:tint val="75000"/>
                  </a:schemeClr>
                </a:solidFill>
                <a:latin typeface="Nunito Sans" panose="000005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66DF37D6-A015-4AC3-930D-86173AE668D7}"/>
              </a:ext>
            </a:extLst>
          </p:cNvPr>
          <p:cNvSpPr>
            <a:spLocks noGrp="1"/>
          </p:cNvSpPr>
          <p:nvPr>
            <p:ph type="sldNum" sz="quarter" idx="4"/>
          </p:nvPr>
        </p:nvSpPr>
        <p:spPr>
          <a:xfrm>
            <a:off x="17216438" y="12712700"/>
            <a:ext cx="5484812" cy="730250"/>
          </a:xfrm>
          <a:prstGeom prst="rect">
            <a:avLst/>
          </a:prstGeom>
        </p:spPr>
        <p:txBody>
          <a:bodyPr vert="horz" lIns="91440" tIns="45720" rIns="91440" bIns="45720" rtlCol="0" anchor="ctr"/>
          <a:lstStyle>
            <a:lvl1pPr algn="r">
              <a:defRPr sz="1200">
                <a:solidFill>
                  <a:schemeClr val="tx1">
                    <a:tint val="75000"/>
                  </a:schemeClr>
                </a:solidFill>
                <a:latin typeface="Nunito Sans" panose="00000500000000000000" pitchFamily="2" charset="0"/>
              </a:defRPr>
            </a:lvl1pPr>
          </a:lstStyle>
          <a:p>
            <a:fld id="{1EB1B231-312D-42FC-8F27-D448D231D17A}" type="slidenum">
              <a:rPr lang="en-US" smtClean="0"/>
              <a:pPr/>
              <a:t>‹#›</a:t>
            </a:fld>
            <a:endParaRPr lang="en-US" dirty="0"/>
          </a:p>
        </p:txBody>
      </p:sp>
    </p:spTree>
    <p:extLst>
      <p:ext uri="{BB962C8B-B14F-4D97-AF65-F5344CB8AC3E}">
        <p14:creationId xmlns:p14="http://schemas.microsoft.com/office/powerpoint/2010/main" val="4087319642"/>
      </p:ext>
    </p:extLst>
  </p:cSld>
  <p:clrMap bg1="lt1" tx1="dk1" bg2="lt2" tx2="dk2" accent1="accent1" accent2="accent2" accent3="accent3" accent4="accent4" accent5="accent5" accent6="accent6" hlink="hlink" folHlink="folHlink"/>
  <p:sldLayoutIdLst>
    <p:sldLayoutId id="2147484145" r:id="rId1"/>
  </p:sldLayoutIdLst>
  <p:txStyles>
    <p:titleStyle>
      <a:lvl1pPr algn="l" defTabSz="914400" rtl="0" eaLnBrk="1" latinLnBrk="0" hangingPunct="1">
        <a:lnSpc>
          <a:spcPct val="90000"/>
        </a:lnSpc>
        <a:spcBef>
          <a:spcPct val="0"/>
        </a:spcBef>
        <a:buNone/>
        <a:defRPr sz="4400" kern="1200">
          <a:solidFill>
            <a:schemeClr val="tx1"/>
          </a:solidFill>
          <a:latin typeface="Nunito Sans Light" panose="000004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Sa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Sans"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Sans"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Sans"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13.jpg"/><Relationship Id="rId5" Type="http://schemas.openxmlformats.org/officeDocument/2006/relationships/image" Target="../media/image19.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6.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22.png"/><Relationship Id="rId11" Type="http://schemas.openxmlformats.org/officeDocument/2006/relationships/image" Target="../media/image29.png"/><Relationship Id="rId5" Type="http://schemas.openxmlformats.org/officeDocument/2006/relationships/image" Target="../media/image1.jpg"/><Relationship Id="rId10" Type="http://schemas.openxmlformats.org/officeDocument/2006/relationships/image" Target="../media/image28.png"/><Relationship Id="rId4" Type="http://schemas.microsoft.com/office/2007/relationships/hdphoto" Target="../media/hdphoto2.wdp"/><Relationship Id="rId9" Type="http://schemas.openxmlformats.org/officeDocument/2006/relationships/image" Target="../media/image27.pn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32.jp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0.xml"/><Relationship Id="rId5" Type="http://schemas.openxmlformats.org/officeDocument/2006/relationships/image" Target="../media/image18.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3D94D29-2BEC-403D-8CA9-FB443C273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6"/>
            <a:ext cx="24377650" cy="13712428"/>
          </a:xfrm>
          <a:prstGeom prst="rect">
            <a:avLst/>
          </a:prstGeom>
        </p:spPr>
      </p:pic>
      <p:sp>
        <p:nvSpPr>
          <p:cNvPr id="15" name="Rectangle 14"/>
          <p:cNvSpPr/>
          <p:nvPr/>
        </p:nvSpPr>
        <p:spPr>
          <a:xfrm>
            <a:off x="0" y="0"/>
            <a:ext cx="24377650" cy="13714213"/>
          </a:xfrm>
          <a:prstGeom prst="rect">
            <a:avLst/>
          </a:prstGeom>
          <a:solidFill>
            <a:srgbClr val="0000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16" name="TextBox 15"/>
          <p:cNvSpPr txBox="1"/>
          <p:nvPr/>
        </p:nvSpPr>
        <p:spPr>
          <a:xfrm>
            <a:off x="1080278" y="5103184"/>
            <a:ext cx="22266352" cy="2221762"/>
          </a:xfrm>
          <a:prstGeom prst="rect">
            <a:avLst/>
          </a:prstGeom>
          <a:noFill/>
        </p:spPr>
        <p:txBody>
          <a:bodyPr wrap="none" lIns="365760" tIns="0" rIns="0" bIns="0" rtlCol="0">
            <a:spAutoFit/>
          </a:bodyPr>
          <a:lstStyle/>
          <a:p>
            <a:pPr algn="ctr">
              <a:lnSpc>
                <a:spcPts val="16700"/>
              </a:lnSpc>
            </a:pPr>
            <a:r>
              <a:rPr lang="en-US" sz="16000" spc="3000" dirty="0">
                <a:solidFill>
                  <a:schemeClr val="bg1"/>
                </a:solidFill>
                <a:effectLst>
                  <a:outerShdw blurRad="38100" dist="38100" dir="2700000" algn="tl">
                    <a:srgbClr val="000000">
                      <a:alpha val="43137"/>
                    </a:srgbClr>
                  </a:outerShdw>
                </a:effectLst>
                <a:latin typeface="Nunito Sans" panose="00000500000000000000" pitchFamily="2" charset="0"/>
                <a:ea typeface="Montserrat" charset="0"/>
                <a:cs typeface="Montserrat" charset="0"/>
              </a:rPr>
              <a:t>DATA</a:t>
            </a:r>
            <a:r>
              <a:rPr lang="en-US" sz="4800" spc="3000" dirty="0">
                <a:solidFill>
                  <a:schemeClr val="bg1"/>
                </a:solidFill>
                <a:effectLst>
                  <a:outerShdw blurRad="38100" dist="38100" dir="2700000" algn="tl">
                    <a:srgbClr val="000000">
                      <a:alpha val="43137"/>
                    </a:srgbClr>
                  </a:outerShdw>
                </a:effectLst>
                <a:latin typeface="Nunito Sans" panose="00000500000000000000" pitchFamily="2" charset="0"/>
                <a:ea typeface="Montserrat" charset="0"/>
                <a:cs typeface="Montserrat" charset="0"/>
              </a:rPr>
              <a:t> </a:t>
            </a:r>
            <a:r>
              <a:rPr lang="en-US" sz="16000" spc="3000" dirty="0">
                <a:solidFill>
                  <a:schemeClr val="accent2"/>
                </a:solidFill>
                <a:effectLst>
                  <a:outerShdw blurRad="38100" dist="38100" dir="2700000" algn="tl">
                    <a:srgbClr val="000000">
                      <a:alpha val="43137"/>
                    </a:srgbClr>
                  </a:outerShdw>
                </a:effectLst>
                <a:latin typeface="Nunito Sans" panose="00000500000000000000" pitchFamily="2" charset="0"/>
                <a:ea typeface="Montserrat" charset="0"/>
                <a:cs typeface="Montserrat" charset="0"/>
              </a:rPr>
              <a:t>MODELING</a:t>
            </a:r>
          </a:p>
        </p:txBody>
      </p:sp>
      <p:sp>
        <p:nvSpPr>
          <p:cNvPr id="20" name="Rectangle 19"/>
          <p:cNvSpPr>
            <a:spLocks/>
          </p:cNvSpPr>
          <p:nvPr/>
        </p:nvSpPr>
        <p:spPr bwMode="auto">
          <a:xfrm>
            <a:off x="4412026" y="12358130"/>
            <a:ext cx="15589204" cy="8040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2400" spc="1800" dirty="0">
                <a:solidFill>
                  <a:schemeClr val="bg1">
                    <a:lumMod val="85000"/>
                  </a:schemeClr>
                </a:solidFill>
                <a:latin typeface="Nunito Sans Black" panose="00000A00000000000000" pitchFamily="2" charset="0"/>
                <a:ea typeface="Montserrat Light" charset="0"/>
                <a:cs typeface="Montserrat Light" charset="0"/>
                <a:sym typeface="Bebas Neue" charset="0"/>
              </a:rPr>
              <a:t>NEW</a:t>
            </a:r>
            <a:r>
              <a:rPr lang="en-US" sz="2400" spc="1800" dirty="0">
                <a:solidFill>
                  <a:schemeClr val="bg1">
                    <a:lumMod val="85000"/>
                  </a:schemeClr>
                </a:solidFill>
                <a:latin typeface="Nunito Sans SemiBold" panose="00000700000000000000" pitchFamily="2" charset="0"/>
                <a:ea typeface="Montserrat Light" charset="0"/>
                <a:cs typeface="Montserrat Light" charset="0"/>
                <a:sym typeface="Bebas Neue" charset="0"/>
              </a:rPr>
              <a:t>CC</a:t>
            </a:r>
            <a:r>
              <a:rPr lang="en-US" sz="2400" spc="1800" dirty="0">
                <a:solidFill>
                  <a:schemeClr val="bg1">
                    <a:lumMod val="85000"/>
                  </a:schemeClr>
                </a:solidFill>
                <a:latin typeface="Nunito Sans Light" panose="00000400000000000000" pitchFamily="2" charset="0"/>
                <a:ea typeface="Montserrat Light" charset="0"/>
                <a:cs typeface="Montserrat Light" charset="0"/>
                <a:sym typeface="Bebas Neue" charset="0"/>
              </a:rPr>
              <a:t> – NORTHEAST WISCONSIN CODE CAMP</a:t>
            </a:r>
          </a:p>
        </p:txBody>
      </p:sp>
      <p:pic>
        <p:nvPicPr>
          <p:cNvPr id="12" name="Picture 11">
            <a:extLst>
              <a:ext uri="{FF2B5EF4-FFF2-40B4-BE49-F238E27FC236}">
                <a16:creationId xmlns:a16="http://schemas.microsoft.com/office/drawing/2014/main" id="{EAA08C9A-BBAD-4180-8F52-354CA3174B3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689495" y="7769738"/>
            <a:ext cx="2663846" cy="2621170"/>
          </a:xfrm>
          <a:prstGeom prst="rect">
            <a:avLst/>
          </a:prstGeom>
        </p:spPr>
      </p:pic>
      <p:sp>
        <p:nvSpPr>
          <p:cNvPr id="7" name="Rectangle 2">
            <a:extLst>
              <a:ext uri="{FF2B5EF4-FFF2-40B4-BE49-F238E27FC236}">
                <a16:creationId xmlns:a16="http://schemas.microsoft.com/office/drawing/2014/main" id="{62C1B07B-1932-42D6-82F9-A33BF47DC574}"/>
              </a:ext>
            </a:extLst>
          </p:cNvPr>
          <p:cNvSpPr>
            <a:spLocks noChangeArrowheads="1"/>
          </p:cNvSpPr>
          <p:nvPr/>
        </p:nvSpPr>
        <p:spPr bwMode="auto">
          <a:xfrm>
            <a:off x="1" y="8403744"/>
            <a:ext cx="24386664" cy="1231106"/>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8000" dirty="0">
                <a:solidFill>
                  <a:schemeClr val="bg1"/>
                </a:solidFill>
                <a:effectLst>
                  <a:outerShdw blurRad="38100" dist="38100" dir="2700000" algn="tl">
                    <a:srgbClr val="000000">
                      <a:alpha val="43137"/>
                    </a:srgbClr>
                  </a:outerShdw>
                </a:effectLst>
                <a:latin typeface="Nunito Sans ExtraLight" panose="00000300000000000000" pitchFamily="2" charset="0"/>
              </a:rPr>
              <a:t>A</a:t>
            </a:r>
            <a:r>
              <a:rPr kumimoji="0" lang="en-US" altLang="en-US" sz="8000" b="0" i="0" u="none" strike="noStrike" cap="none" normalizeH="0" baseline="0" dirty="0">
                <a:ln>
                  <a:noFill/>
                </a:ln>
                <a:solidFill>
                  <a:schemeClr val="bg1"/>
                </a:solidFill>
                <a:effectLst>
                  <a:outerShdw blurRad="38100" dist="38100" dir="2700000" algn="tl">
                    <a:srgbClr val="000000">
                      <a:alpha val="43137"/>
                    </a:srgbClr>
                  </a:outerShdw>
                </a:effectLst>
                <a:latin typeface="Nunito Sans ExtraLight" panose="00000300000000000000" pitchFamily="2" charset="0"/>
              </a:rPr>
              <a:t>rchitecting Relationships</a:t>
            </a:r>
          </a:p>
        </p:txBody>
      </p:sp>
    </p:spTree>
    <p:extLst>
      <p:ext uri="{BB962C8B-B14F-4D97-AF65-F5344CB8AC3E}">
        <p14:creationId xmlns:p14="http://schemas.microsoft.com/office/powerpoint/2010/main" val="1881695349"/>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47355CB-F290-4B47-9DE1-F784FF0F9732}"/>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667" b="1058"/>
          <a:stretch/>
        </p:blipFill>
        <p:spPr>
          <a:xfrm>
            <a:off x="16209833" y="91440"/>
            <a:ext cx="2729720" cy="13716000"/>
          </a:xfrm>
          <a:prstGeom prst="rect">
            <a:avLst/>
          </a:prstGeom>
        </p:spPr>
      </p:pic>
      <p:pic>
        <p:nvPicPr>
          <p:cNvPr id="11" name="Picture 10">
            <a:extLst>
              <a:ext uri="{FF2B5EF4-FFF2-40B4-BE49-F238E27FC236}">
                <a16:creationId xmlns:a16="http://schemas.microsoft.com/office/drawing/2014/main" id="{981873EE-18E1-4D1F-9B09-352963370038}"/>
              </a:ext>
            </a:extLst>
          </p:cNvPr>
          <p:cNvPicPr>
            <a:picLocks noChangeAspect="1"/>
          </p:cNvPicPr>
          <p:nvPr/>
        </p:nvPicPr>
        <p:blipFill rotWithShape="1">
          <a:blip r:embed="rId4">
            <a:extLst>
              <a:ext uri="{28A0092B-C50C-407E-A947-70E740481C1C}">
                <a14:useLocalDpi xmlns:a14="http://schemas.microsoft.com/office/drawing/2010/main" val="0"/>
              </a:ext>
            </a:extLst>
          </a:blip>
          <a:srcRect l="22291" r="14120"/>
          <a:stretch/>
        </p:blipFill>
        <p:spPr>
          <a:xfrm>
            <a:off x="0" y="-1786"/>
            <a:ext cx="15501279" cy="13716000"/>
          </a:xfrm>
          <a:prstGeom prst="rect">
            <a:avLst/>
          </a:prstGeom>
        </p:spPr>
      </p:pic>
      <p:sp>
        <p:nvSpPr>
          <p:cNvPr id="13" name="Rectangle 12">
            <a:extLst>
              <a:ext uri="{FF2B5EF4-FFF2-40B4-BE49-F238E27FC236}">
                <a16:creationId xmlns:a16="http://schemas.microsoft.com/office/drawing/2014/main" id="{00A0D53A-8657-4583-A0CB-1DACD65BE360}"/>
              </a:ext>
            </a:extLst>
          </p:cNvPr>
          <p:cNvSpPr/>
          <p:nvPr/>
        </p:nvSpPr>
        <p:spPr>
          <a:xfrm>
            <a:off x="0" y="0"/>
            <a:ext cx="15501280" cy="13717786"/>
          </a:xfrm>
          <a:prstGeom prst="rect">
            <a:avLst/>
          </a:prstGeom>
          <a:solidFill>
            <a:srgbClr val="0D0D0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15" name="TextBox 14"/>
          <p:cNvSpPr txBox="1"/>
          <p:nvPr/>
        </p:nvSpPr>
        <p:spPr>
          <a:xfrm>
            <a:off x="2116767" y="3945642"/>
            <a:ext cx="11536887" cy="3934410"/>
          </a:xfrm>
          <a:prstGeom prst="rect">
            <a:avLst/>
          </a:prstGeom>
          <a:noFill/>
        </p:spPr>
        <p:txBody>
          <a:bodyPr wrap="square" rtlCol="0" anchor="ctr" anchorCtr="0">
            <a:spAutoFit/>
          </a:bodyPr>
          <a:lstStyle/>
          <a:p>
            <a:pPr>
              <a:lnSpc>
                <a:spcPts val="11200"/>
              </a:lnSpc>
            </a:pPr>
            <a:r>
              <a:rPr lang="en-US" sz="12800" b="1" spc="200" dirty="0">
                <a:solidFill>
                  <a:schemeClr val="bg1"/>
                </a:solidFill>
                <a:effectLst>
                  <a:outerShdw blurRad="38100" dist="38100" dir="2700000" algn="tl">
                    <a:srgbClr val="000000">
                      <a:alpha val="43137"/>
                    </a:srgbClr>
                  </a:outerShdw>
                </a:effectLst>
                <a:latin typeface="Nunito Sans ExtraLight" panose="00000300000000000000" pitchFamily="2" charset="0"/>
                <a:ea typeface="Montserrat" charset="0"/>
                <a:cs typeface="Montserrat" charset="0"/>
              </a:rPr>
              <a:t>SHOTGUN</a:t>
            </a:r>
          </a:p>
          <a:p>
            <a:pPr>
              <a:lnSpc>
                <a:spcPts val="11200"/>
              </a:lnSpc>
              <a:spcAft>
                <a:spcPts val="1800"/>
              </a:spcAft>
            </a:pPr>
            <a:r>
              <a:rPr lang="en-US" sz="12800" b="1" spc="200" dirty="0">
                <a:solidFill>
                  <a:schemeClr val="bg1"/>
                </a:solidFill>
                <a:effectLst>
                  <a:outerShdw blurRad="38100" dist="38100" dir="2700000" algn="tl">
                    <a:srgbClr val="000000">
                      <a:alpha val="43137"/>
                    </a:srgbClr>
                  </a:outerShdw>
                </a:effectLst>
                <a:latin typeface="Nunito Sans ExtraLight" panose="00000300000000000000" pitchFamily="2" charset="0"/>
                <a:ea typeface="Montserrat" charset="0"/>
                <a:cs typeface="Montserrat" charset="0"/>
              </a:rPr>
              <a:t>WEDDING</a:t>
            </a:r>
          </a:p>
          <a:p>
            <a:pPr marL="395288" indent="-395288"/>
            <a:r>
              <a:rPr lang="en-US" sz="4800" dirty="0">
                <a:solidFill>
                  <a:schemeClr val="bg1"/>
                </a:solidFill>
                <a:effectLst>
                  <a:outerShdw blurRad="38100" dist="38100" dir="2700000" algn="tl">
                    <a:srgbClr val="000000">
                      <a:alpha val="43137"/>
                    </a:srgbClr>
                  </a:outerShdw>
                </a:effectLst>
                <a:latin typeface="Nunito Sans ExtraLight" panose="00000300000000000000" pitchFamily="2" charset="0"/>
              </a:rPr>
              <a:t>(Codename/</a:t>
            </a:r>
            <a:r>
              <a:rPr lang="en-US" sz="4800" dirty="0" err="1">
                <a:solidFill>
                  <a:schemeClr val="bg1"/>
                </a:solidFill>
                <a:effectLst>
                  <a:outerShdw blurRad="38100" dist="38100" dir="2700000" algn="tl">
                    <a:srgbClr val="000000">
                      <a:alpha val="43137"/>
                    </a:srgbClr>
                  </a:outerShdw>
                </a:effectLst>
                <a:latin typeface="Nunito Sans ExtraLight" panose="00000300000000000000" pitchFamily="2" charset="0"/>
              </a:rPr>
              <a:t>Guid</a:t>
            </a:r>
            <a:r>
              <a:rPr lang="en-US" sz="4800" dirty="0">
                <a:solidFill>
                  <a:schemeClr val="bg1"/>
                </a:solidFill>
                <a:effectLst>
                  <a:outerShdw blurRad="38100" dist="38100" dir="2700000" algn="tl">
                    <a:srgbClr val="000000">
                      <a:alpha val="43137"/>
                    </a:srgbClr>
                  </a:outerShdw>
                </a:effectLst>
                <a:latin typeface="Nunito Sans ExtraLight" panose="00000300000000000000" pitchFamily="2" charset="0"/>
              </a:rPr>
              <a:t> Referenced Column)</a:t>
            </a:r>
          </a:p>
        </p:txBody>
      </p:sp>
      <p:pic>
        <p:nvPicPr>
          <p:cNvPr id="18" name="Picture 17">
            <a:extLst>
              <a:ext uri="{FF2B5EF4-FFF2-40B4-BE49-F238E27FC236}">
                <a16:creationId xmlns:a16="http://schemas.microsoft.com/office/drawing/2014/main" id="{F573C08F-F036-4FB7-AC7D-3C61676438A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flipH="1">
            <a:off x="20560937" y="-1"/>
            <a:ext cx="2873889" cy="13951131"/>
          </a:xfrm>
          <a:prstGeom prst="rect">
            <a:avLst/>
          </a:prstGeom>
        </p:spPr>
      </p:pic>
      <p:pic>
        <p:nvPicPr>
          <p:cNvPr id="21" name="Picture 20">
            <a:extLst>
              <a:ext uri="{FF2B5EF4-FFF2-40B4-BE49-F238E27FC236}">
                <a16:creationId xmlns:a16="http://schemas.microsoft.com/office/drawing/2014/main" id="{CD8FC447-C03C-45E1-9265-7B20E49A7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95337" y="7475681"/>
            <a:ext cx="5527043" cy="4497159"/>
          </a:xfrm>
          <a:prstGeom prst="rect">
            <a:avLst/>
          </a:prstGeom>
          <a:ln w="76200">
            <a:solidFill>
              <a:srgbClr val="00B050"/>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F4D6C9F7-AD1A-4AC7-8FC3-07BB1C667C41}"/>
              </a:ext>
            </a:extLst>
          </p:cNvPr>
          <p:cNvPicPr>
            <a:picLocks noChangeAspect="1"/>
          </p:cNvPicPr>
          <p:nvPr/>
        </p:nvPicPr>
        <p:blipFill rotWithShape="1">
          <a:blip r:embed="rId7">
            <a:extLst>
              <a:ext uri="{28A0092B-C50C-407E-A947-70E740481C1C}">
                <a14:useLocalDpi xmlns:a14="http://schemas.microsoft.com/office/drawing/2010/main" val="0"/>
              </a:ext>
            </a:extLst>
          </a:blip>
          <a:srcRect b="9059"/>
          <a:stretch/>
        </p:blipFill>
        <p:spPr>
          <a:xfrm>
            <a:off x="17123621" y="7435963"/>
            <a:ext cx="5626637" cy="4536878"/>
          </a:xfrm>
          <a:prstGeom prst="rect">
            <a:avLst/>
          </a:prstGeom>
          <a:solidFill>
            <a:srgbClr val="000000">
              <a:alpha val="40000"/>
            </a:srgbClr>
          </a:solidFill>
          <a:ln w="38100">
            <a:solidFill>
              <a:srgbClr val="00B0F0"/>
            </a:solidFill>
          </a:ln>
        </p:spPr>
      </p:pic>
    </p:spTree>
    <p:extLst>
      <p:ext uri="{BB962C8B-B14F-4D97-AF65-F5344CB8AC3E}">
        <p14:creationId xmlns:p14="http://schemas.microsoft.com/office/powerpoint/2010/main" val="7700160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288679" y="2498777"/>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A quick and dirty way to </a:t>
            </a:r>
            <a:r>
              <a:rPr lang="en-US" sz="3600" dirty="0" err="1">
                <a:latin typeface="Nunito Sans Light" panose="00000400000000000000" pitchFamily="2" charset="0"/>
                <a:ea typeface="Source Sans Pro" charset="0"/>
                <a:cs typeface="Source Sans Pro" charset="0"/>
              </a:rPr>
              <a:t>Git’er</a:t>
            </a:r>
            <a:r>
              <a:rPr lang="en-US" sz="3600" dirty="0">
                <a:latin typeface="Nunito Sans Light" panose="00000400000000000000" pitchFamily="2" charset="0"/>
                <a:ea typeface="Source Sans Pro" charset="0"/>
                <a:cs typeface="Source Sans Pro" charset="0"/>
              </a:rPr>
              <a:t> done!</a:t>
            </a:r>
          </a:p>
        </p:txBody>
      </p:sp>
      <p:cxnSp>
        <p:nvCxnSpPr>
          <p:cNvPr id="16" name="Straight Connector 15"/>
          <p:cNvCxnSpPr>
            <a:cxnSpLocks/>
          </p:cNvCxnSpPr>
          <p:nvPr/>
        </p:nvCxnSpPr>
        <p:spPr>
          <a:xfrm>
            <a:off x="2288679" y="2290835"/>
            <a:ext cx="351727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0B1C99-B0FA-467B-A208-1C9AA3D31D09}"/>
              </a:ext>
            </a:extLst>
          </p:cNvPr>
          <p:cNvSpPr txBox="1"/>
          <p:nvPr/>
        </p:nvSpPr>
        <p:spPr>
          <a:xfrm>
            <a:off x="2175515" y="1365835"/>
            <a:ext cx="14270806" cy="913712"/>
          </a:xfrm>
          <a:prstGeom prst="rect">
            <a:avLst/>
          </a:prstGeom>
          <a:noFill/>
        </p:spPr>
        <p:txBody>
          <a:bodyPr wrap="square" rtlCol="0" anchor="t" anchorCtr="0">
            <a:spAutoFit/>
          </a:bodyPr>
          <a:lstStyle/>
          <a:p>
            <a:pPr>
              <a:lnSpc>
                <a:spcPts val="7060"/>
              </a:lnSpc>
            </a:pPr>
            <a:r>
              <a:rPr lang="en-US" b="1" spc="200" dirty="0">
                <a:latin typeface="Nunito Sans ExtraLight" panose="00000300000000000000" pitchFamily="2" charset="0"/>
                <a:ea typeface="Montserrat" charset="0"/>
                <a:cs typeface="Montserrat" charset="0"/>
              </a:rPr>
              <a:t>Shotgun Wedding – Codename/GUID Reference Columns</a:t>
            </a:r>
          </a:p>
        </p:txBody>
      </p:sp>
      <p:sp>
        <p:nvSpPr>
          <p:cNvPr id="7" name="Subtitle 2">
            <a:extLst>
              <a:ext uri="{FF2B5EF4-FFF2-40B4-BE49-F238E27FC236}">
                <a16:creationId xmlns:a16="http://schemas.microsoft.com/office/drawing/2014/main" id="{3D4C4BBD-39BC-468A-8202-5E280ABB90BA}"/>
              </a:ext>
            </a:extLst>
          </p:cNvPr>
          <p:cNvSpPr txBox="1">
            <a:spLocks/>
          </p:cNvSpPr>
          <p:nvPr/>
        </p:nvSpPr>
        <p:spPr>
          <a:xfrm>
            <a:off x="2288679" y="3257182"/>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Storing relationships using a string (code name), GUID, possibly delimited for multiple entities. No Foreign Key Constraints.</a:t>
            </a:r>
          </a:p>
        </p:txBody>
      </p:sp>
      <p:sp>
        <p:nvSpPr>
          <p:cNvPr id="12" name="Shape 2600">
            <a:extLst>
              <a:ext uri="{FF2B5EF4-FFF2-40B4-BE49-F238E27FC236}">
                <a16:creationId xmlns:a16="http://schemas.microsoft.com/office/drawing/2014/main" id="{94CB38BC-5DDD-453C-AF78-A542E998E4EF}"/>
              </a:ext>
            </a:extLst>
          </p:cNvPr>
          <p:cNvSpPr/>
          <p:nvPr/>
        </p:nvSpPr>
        <p:spPr>
          <a:xfrm>
            <a:off x="2007048" y="4428724"/>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3" name="Subtitle 2">
            <a:extLst>
              <a:ext uri="{FF2B5EF4-FFF2-40B4-BE49-F238E27FC236}">
                <a16:creationId xmlns:a16="http://schemas.microsoft.com/office/drawing/2014/main" id="{61187481-551F-41CF-B7D9-70065CC073EF}"/>
              </a:ext>
            </a:extLst>
          </p:cNvPr>
          <p:cNvSpPr txBox="1">
            <a:spLocks/>
          </p:cNvSpPr>
          <p:nvPr/>
        </p:nvSpPr>
        <p:spPr>
          <a:xfrm>
            <a:off x="2288679" y="4292647"/>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Storing a </a:t>
            </a:r>
            <a:r>
              <a:rPr lang="en-US" sz="2800" dirty="0" err="1">
                <a:solidFill>
                  <a:schemeClr val="tx1"/>
                </a:solidFill>
                <a:latin typeface="Nunito Sans Light" panose="00000400000000000000" pitchFamily="2" charset="0"/>
                <a:ea typeface="Source Sans Pro" charset="0"/>
                <a:cs typeface="Source Sans Pro" charset="0"/>
              </a:rPr>
              <a:t>CodeName</a:t>
            </a:r>
            <a:r>
              <a:rPr lang="en-US" sz="2800" dirty="0">
                <a:solidFill>
                  <a:schemeClr val="tx1"/>
                </a:solidFill>
                <a:latin typeface="Nunito Sans Light" panose="00000400000000000000" pitchFamily="2" charset="0"/>
                <a:ea typeface="Source Sans Pro" charset="0"/>
                <a:cs typeface="Source Sans Pro" charset="0"/>
              </a:rPr>
              <a:t> (unique string) or GUID is a legitimate way to link two objects together</a:t>
            </a:r>
          </a:p>
        </p:txBody>
      </p:sp>
      <p:sp>
        <p:nvSpPr>
          <p:cNvPr id="15" name="Shape 2600">
            <a:extLst>
              <a:ext uri="{FF2B5EF4-FFF2-40B4-BE49-F238E27FC236}">
                <a16:creationId xmlns:a16="http://schemas.microsoft.com/office/drawing/2014/main" id="{4BDCF95B-349F-4DD4-B76F-5E56ACD5E84A}"/>
              </a:ext>
            </a:extLst>
          </p:cNvPr>
          <p:cNvSpPr/>
          <p:nvPr/>
        </p:nvSpPr>
        <p:spPr>
          <a:xfrm>
            <a:off x="2007048" y="4928327"/>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7" name="Subtitle 2">
            <a:extLst>
              <a:ext uri="{FF2B5EF4-FFF2-40B4-BE49-F238E27FC236}">
                <a16:creationId xmlns:a16="http://schemas.microsoft.com/office/drawing/2014/main" id="{FB52875D-0C63-4378-93C7-6F4BBA12EC61}"/>
              </a:ext>
            </a:extLst>
          </p:cNvPr>
          <p:cNvSpPr txBox="1">
            <a:spLocks/>
          </p:cNvSpPr>
          <p:nvPr/>
        </p:nvSpPr>
        <p:spPr>
          <a:xfrm>
            <a:off x="2288679" y="4792250"/>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Performing Lookups can still be easy and fast (with indexes)</a:t>
            </a:r>
          </a:p>
        </p:txBody>
      </p:sp>
      <p:sp>
        <p:nvSpPr>
          <p:cNvPr id="20" name="Subtitle 2">
            <a:extLst>
              <a:ext uri="{FF2B5EF4-FFF2-40B4-BE49-F238E27FC236}">
                <a16:creationId xmlns:a16="http://schemas.microsoft.com/office/drawing/2014/main" id="{1549913B-694E-4601-99BE-2A03274FE3FC}"/>
              </a:ext>
            </a:extLst>
          </p:cNvPr>
          <p:cNvSpPr txBox="1">
            <a:spLocks/>
          </p:cNvSpPr>
          <p:nvPr/>
        </p:nvSpPr>
        <p:spPr>
          <a:xfrm>
            <a:off x="2288679" y="5325340"/>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If operating in a Staging Environment, no need to translate between environments</a:t>
            </a:r>
          </a:p>
        </p:txBody>
      </p:sp>
      <p:sp>
        <p:nvSpPr>
          <p:cNvPr id="22" name="Subtitle 2">
            <a:extLst>
              <a:ext uri="{FF2B5EF4-FFF2-40B4-BE49-F238E27FC236}">
                <a16:creationId xmlns:a16="http://schemas.microsoft.com/office/drawing/2014/main" id="{B5AF742C-42EF-4EF7-8C78-D0323AC27D9E}"/>
              </a:ext>
            </a:extLst>
          </p:cNvPr>
          <p:cNvSpPr txBox="1">
            <a:spLocks/>
          </p:cNvSpPr>
          <p:nvPr/>
        </p:nvSpPr>
        <p:spPr>
          <a:xfrm>
            <a:off x="2288679" y="6140957"/>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Still not the best for Lookups if no index</a:t>
            </a:r>
          </a:p>
        </p:txBody>
      </p:sp>
      <p:sp>
        <p:nvSpPr>
          <p:cNvPr id="23" name="Shape 2601">
            <a:extLst>
              <a:ext uri="{FF2B5EF4-FFF2-40B4-BE49-F238E27FC236}">
                <a16:creationId xmlns:a16="http://schemas.microsoft.com/office/drawing/2014/main" id="{4A059A43-3F7D-4A04-9867-796457B39BB3}"/>
              </a:ext>
            </a:extLst>
          </p:cNvPr>
          <p:cNvSpPr/>
          <p:nvPr/>
        </p:nvSpPr>
        <p:spPr>
          <a:xfrm>
            <a:off x="2007048" y="6277034"/>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5" name="Subtitle 2">
            <a:extLst>
              <a:ext uri="{FF2B5EF4-FFF2-40B4-BE49-F238E27FC236}">
                <a16:creationId xmlns:a16="http://schemas.microsoft.com/office/drawing/2014/main" id="{905B2367-FDBB-471E-B57E-FB5F63C41924}"/>
              </a:ext>
            </a:extLst>
          </p:cNvPr>
          <p:cNvSpPr txBox="1">
            <a:spLocks/>
          </p:cNvSpPr>
          <p:nvPr/>
        </p:nvSpPr>
        <p:spPr>
          <a:xfrm>
            <a:off x="2288679" y="6645542"/>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No Foreign Key Constraint = Orphan References if the other item is deleted.</a:t>
            </a:r>
          </a:p>
        </p:txBody>
      </p:sp>
      <p:sp>
        <p:nvSpPr>
          <p:cNvPr id="26" name="Shape 2601">
            <a:extLst>
              <a:ext uri="{FF2B5EF4-FFF2-40B4-BE49-F238E27FC236}">
                <a16:creationId xmlns:a16="http://schemas.microsoft.com/office/drawing/2014/main" id="{56A78ADA-9BA8-4789-8A4A-5418F458DEF8}"/>
              </a:ext>
            </a:extLst>
          </p:cNvPr>
          <p:cNvSpPr/>
          <p:nvPr/>
        </p:nvSpPr>
        <p:spPr>
          <a:xfrm>
            <a:off x="2007048" y="6781619"/>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9" name="Subtitle 2">
            <a:extLst>
              <a:ext uri="{FF2B5EF4-FFF2-40B4-BE49-F238E27FC236}">
                <a16:creationId xmlns:a16="http://schemas.microsoft.com/office/drawing/2014/main" id="{DF694E23-D659-4809-85D2-A33EEA34C194}"/>
              </a:ext>
            </a:extLst>
          </p:cNvPr>
          <p:cNvSpPr txBox="1">
            <a:spLocks/>
          </p:cNvSpPr>
          <p:nvPr/>
        </p:nvSpPr>
        <p:spPr>
          <a:xfrm>
            <a:off x="2007048" y="8225669"/>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When to Use?</a:t>
            </a:r>
          </a:p>
        </p:txBody>
      </p:sp>
      <p:sp>
        <p:nvSpPr>
          <p:cNvPr id="30" name="Subtitle 2">
            <a:extLst>
              <a:ext uri="{FF2B5EF4-FFF2-40B4-BE49-F238E27FC236}">
                <a16:creationId xmlns:a16="http://schemas.microsoft.com/office/drawing/2014/main" id="{8B5D9382-FEC7-4977-A11E-E2C478FBAA78}"/>
              </a:ext>
            </a:extLst>
          </p:cNvPr>
          <p:cNvSpPr txBox="1">
            <a:spLocks/>
          </p:cNvSpPr>
          <p:nvPr/>
        </p:nvSpPr>
        <p:spPr>
          <a:xfrm>
            <a:off x="2007048" y="8984074"/>
            <a:ext cx="19775394"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Budget, time, or platform capabilities are limited and prevent more proper ID references and binding tables.</a:t>
            </a:r>
          </a:p>
        </p:txBody>
      </p:sp>
      <p:sp>
        <p:nvSpPr>
          <p:cNvPr id="19" name="Shape 2600">
            <a:extLst>
              <a:ext uri="{FF2B5EF4-FFF2-40B4-BE49-F238E27FC236}">
                <a16:creationId xmlns:a16="http://schemas.microsoft.com/office/drawing/2014/main" id="{FB5E153A-30A2-48F1-B8AA-9CD18710444A}"/>
              </a:ext>
            </a:extLst>
          </p:cNvPr>
          <p:cNvSpPr/>
          <p:nvPr/>
        </p:nvSpPr>
        <p:spPr>
          <a:xfrm>
            <a:off x="2016167" y="5490456"/>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Tree>
    <p:extLst>
      <p:ext uri="{BB962C8B-B14F-4D97-AF65-F5344CB8AC3E}">
        <p14:creationId xmlns:p14="http://schemas.microsoft.com/office/powerpoint/2010/main" val="224414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up)">
                                      <p:cBhvr>
                                        <p:cTn id="36" dur="500"/>
                                        <p:tgtEl>
                                          <p:spTgt spid="22"/>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up)">
                                      <p:cBhvr>
                                        <p:cTn id="44" dur="500"/>
                                        <p:tgtEl>
                                          <p:spTgt spid="26"/>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up)">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up)">
                                      <p:cBhvr>
                                        <p:cTn id="52" dur="500"/>
                                        <p:tgtEl>
                                          <p:spTgt spid="29"/>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15" grpId="0" animBg="1"/>
      <p:bldP spid="17" grpId="0"/>
      <p:bldP spid="20" grpId="0"/>
      <p:bldP spid="22" grpId="0"/>
      <p:bldP spid="23" grpId="0" animBg="1"/>
      <p:bldP spid="25" grpId="0"/>
      <p:bldP spid="26" grpId="0" animBg="1"/>
      <p:bldP spid="29" grpId="0"/>
      <p:bldP spid="30" grpId="0"/>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37FB827-41E2-4CDF-80B4-55DBCDC84B9E}"/>
              </a:ext>
            </a:extLst>
          </p:cNvPr>
          <p:cNvPicPr>
            <a:picLocks noChangeAspect="1"/>
          </p:cNvPicPr>
          <p:nvPr/>
        </p:nvPicPr>
        <p:blipFill rotWithShape="1">
          <a:blip r:embed="rId3">
            <a:extLst>
              <a:ext uri="{28A0092B-C50C-407E-A947-70E740481C1C}">
                <a14:useLocalDpi xmlns:a14="http://schemas.microsoft.com/office/drawing/2010/main" val="0"/>
              </a:ext>
            </a:extLst>
          </a:blip>
          <a:srcRect l="22291" r="14120"/>
          <a:stretch/>
        </p:blipFill>
        <p:spPr>
          <a:xfrm>
            <a:off x="0" y="-1786"/>
            <a:ext cx="15501279" cy="13716000"/>
          </a:xfrm>
          <a:prstGeom prst="rect">
            <a:avLst/>
          </a:prstGeom>
        </p:spPr>
      </p:pic>
      <p:sp>
        <p:nvSpPr>
          <p:cNvPr id="13" name="Rectangle 12">
            <a:extLst>
              <a:ext uri="{FF2B5EF4-FFF2-40B4-BE49-F238E27FC236}">
                <a16:creationId xmlns:a16="http://schemas.microsoft.com/office/drawing/2014/main" id="{257A3D65-8E59-4055-B37C-A0EFF4193050}"/>
              </a:ext>
            </a:extLst>
          </p:cNvPr>
          <p:cNvSpPr/>
          <p:nvPr/>
        </p:nvSpPr>
        <p:spPr>
          <a:xfrm>
            <a:off x="0" y="0"/>
            <a:ext cx="15501280" cy="13717786"/>
          </a:xfrm>
          <a:prstGeom prst="rect">
            <a:avLst/>
          </a:prstGeom>
          <a:solidFill>
            <a:srgbClr val="0D0D0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15" name="TextBox 14"/>
          <p:cNvSpPr txBox="1"/>
          <p:nvPr/>
        </p:nvSpPr>
        <p:spPr>
          <a:xfrm>
            <a:off x="2052878" y="5429271"/>
            <a:ext cx="12189045" cy="3934410"/>
          </a:xfrm>
          <a:prstGeom prst="rect">
            <a:avLst/>
          </a:prstGeom>
          <a:noFill/>
        </p:spPr>
        <p:txBody>
          <a:bodyPr wrap="square" rtlCol="0" anchor="ctr" anchorCtr="0">
            <a:spAutoFit/>
          </a:bodyPr>
          <a:lstStyle/>
          <a:p>
            <a:pPr>
              <a:lnSpc>
                <a:spcPts val="11200"/>
              </a:lnSpc>
              <a:spcAft>
                <a:spcPts val="1800"/>
              </a:spcAft>
            </a:pPr>
            <a:r>
              <a:rPr lang="en-US" sz="12800" b="1" spc="200" dirty="0">
                <a:solidFill>
                  <a:schemeClr val="bg1"/>
                </a:solidFill>
                <a:effectLst>
                  <a:outerShdw blurRad="38100" dist="38100" dir="2700000" algn="tl">
                    <a:srgbClr val="000000">
                      <a:alpha val="43137"/>
                    </a:srgbClr>
                  </a:outerShdw>
                </a:effectLst>
                <a:latin typeface="Nunito Sans ExtraLight" panose="00000300000000000000" pitchFamily="2" charset="0"/>
                <a:ea typeface="Montserrat" charset="0"/>
                <a:cs typeface="Montserrat" charset="0"/>
              </a:rPr>
              <a:t>ARRANGED MARRIAGES</a:t>
            </a:r>
          </a:p>
          <a:p>
            <a:pPr marL="395288" indent="-395288"/>
            <a:r>
              <a:rPr lang="en-US" sz="4800" dirty="0">
                <a:solidFill>
                  <a:schemeClr val="bg1"/>
                </a:solidFill>
                <a:latin typeface="Nunito Sans ExtraLight" panose="00000300000000000000" pitchFamily="2" charset="0"/>
              </a:rPr>
              <a:t>(</a:t>
            </a:r>
            <a:r>
              <a:rPr lang="en-US" sz="4800" dirty="0">
                <a:solidFill>
                  <a:schemeClr val="bg1"/>
                </a:solidFill>
                <a:effectLst>
                  <a:outerShdw blurRad="38100" dist="38100" dir="2700000" algn="tl">
                    <a:srgbClr val="000000">
                      <a:alpha val="43137"/>
                    </a:srgbClr>
                  </a:outerShdw>
                </a:effectLst>
                <a:latin typeface="Nunito Sans ExtraLight" panose="00000300000000000000" pitchFamily="2" charset="0"/>
              </a:rPr>
              <a:t>Convention/Contract Based Relationship)</a:t>
            </a:r>
          </a:p>
        </p:txBody>
      </p:sp>
      <p:pic>
        <p:nvPicPr>
          <p:cNvPr id="19" name="Picture 18">
            <a:extLst>
              <a:ext uri="{FF2B5EF4-FFF2-40B4-BE49-F238E27FC236}">
                <a16:creationId xmlns:a16="http://schemas.microsoft.com/office/drawing/2014/main" id="{89AC32CD-1471-4DC2-AA45-C7E7320417F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0432409" y="-1786"/>
            <a:ext cx="2771672" cy="13926792"/>
          </a:xfrm>
          <a:prstGeom prst="rect">
            <a:avLst/>
          </a:prstGeom>
        </p:spPr>
      </p:pic>
      <p:pic>
        <p:nvPicPr>
          <p:cNvPr id="20" name="Picture 19">
            <a:extLst>
              <a:ext uri="{FF2B5EF4-FFF2-40B4-BE49-F238E27FC236}">
                <a16:creationId xmlns:a16="http://schemas.microsoft.com/office/drawing/2014/main" id="{0086CE75-E165-411B-99FE-CC5977C2EB28}"/>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flipH="1">
            <a:off x="16702963" y="-6142"/>
            <a:ext cx="2817222" cy="13926792"/>
          </a:xfrm>
          <a:prstGeom prst="rect">
            <a:avLst/>
          </a:prstGeom>
        </p:spPr>
      </p:pic>
      <p:pic>
        <p:nvPicPr>
          <p:cNvPr id="28" name="Picture 27">
            <a:extLst>
              <a:ext uri="{FF2B5EF4-FFF2-40B4-BE49-F238E27FC236}">
                <a16:creationId xmlns:a16="http://schemas.microsoft.com/office/drawing/2014/main" id="{F6CEC1AD-C991-43FF-B9BB-5001B326AFE5}"/>
              </a:ext>
            </a:extLst>
          </p:cNvPr>
          <p:cNvPicPr>
            <a:picLocks noChangeAspect="1"/>
          </p:cNvPicPr>
          <p:nvPr/>
        </p:nvPicPr>
        <p:blipFill rotWithShape="1">
          <a:blip r:embed="rId6">
            <a:extLst>
              <a:ext uri="{28A0092B-C50C-407E-A947-70E740481C1C}">
                <a14:useLocalDpi xmlns:a14="http://schemas.microsoft.com/office/drawing/2010/main" val="0"/>
              </a:ext>
            </a:extLst>
          </a:blip>
          <a:srcRect r="61808"/>
          <a:stretch/>
        </p:blipFill>
        <p:spPr>
          <a:xfrm>
            <a:off x="22442620" y="4691730"/>
            <a:ext cx="1935030" cy="4878095"/>
          </a:xfrm>
          <a:prstGeom prst="rect">
            <a:avLst/>
          </a:prstGeom>
        </p:spPr>
      </p:pic>
      <p:pic>
        <p:nvPicPr>
          <p:cNvPr id="29" name="Picture 28">
            <a:extLst>
              <a:ext uri="{FF2B5EF4-FFF2-40B4-BE49-F238E27FC236}">
                <a16:creationId xmlns:a16="http://schemas.microsoft.com/office/drawing/2014/main" id="{FAA14EF7-4F30-4A9C-82D0-FF9454B4D732}"/>
              </a:ext>
            </a:extLst>
          </p:cNvPr>
          <p:cNvPicPr>
            <a:picLocks noChangeAspect="1"/>
          </p:cNvPicPr>
          <p:nvPr/>
        </p:nvPicPr>
        <p:blipFill rotWithShape="1">
          <a:blip r:embed="rId6">
            <a:extLst>
              <a:ext uri="{28A0092B-C50C-407E-A947-70E740481C1C}">
                <a14:useLocalDpi xmlns:a14="http://schemas.microsoft.com/office/drawing/2010/main" val="0"/>
              </a:ext>
            </a:extLst>
          </a:blip>
          <a:srcRect r="61808"/>
          <a:stretch/>
        </p:blipFill>
        <p:spPr>
          <a:xfrm flipH="1">
            <a:off x="15478036" y="4626174"/>
            <a:ext cx="1905117" cy="4878095"/>
          </a:xfrm>
          <a:prstGeom prst="rect">
            <a:avLst/>
          </a:prstGeom>
        </p:spPr>
      </p:pic>
      <p:sp>
        <p:nvSpPr>
          <p:cNvPr id="10" name="Rectangle 9">
            <a:extLst>
              <a:ext uri="{FF2B5EF4-FFF2-40B4-BE49-F238E27FC236}">
                <a16:creationId xmlns:a16="http://schemas.microsoft.com/office/drawing/2014/main" id="{F4862D77-25B7-4F66-B12D-94F5388A5D64}"/>
              </a:ext>
            </a:extLst>
          </p:cNvPr>
          <p:cNvSpPr/>
          <p:nvPr/>
        </p:nvSpPr>
        <p:spPr>
          <a:xfrm>
            <a:off x="17123621" y="7833359"/>
            <a:ext cx="5626637" cy="4139481"/>
          </a:xfrm>
          <a:prstGeom prst="rect">
            <a:avLst/>
          </a:prstGeom>
          <a:solidFill>
            <a:srgbClr val="FFFFFF"/>
          </a:solidFill>
          <a:ln w="3810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87CC497-2248-495F-ACF2-E0E2F477B709}"/>
              </a:ext>
            </a:extLst>
          </p:cNvPr>
          <p:cNvPicPr>
            <a:picLocks noChangeAspect="1"/>
          </p:cNvPicPr>
          <p:nvPr/>
        </p:nvPicPr>
        <p:blipFill rotWithShape="1">
          <a:blip r:embed="rId7">
            <a:extLst>
              <a:ext uri="{28A0092B-C50C-407E-A947-70E740481C1C}">
                <a14:useLocalDpi xmlns:a14="http://schemas.microsoft.com/office/drawing/2010/main" val="0"/>
              </a:ext>
            </a:extLst>
          </a:blip>
          <a:srcRect r="53977"/>
          <a:stretch/>
        </p:blipFill>
        <p:spPr>
          <a:xfrm>
            <a:off x="17261157" y="7719002"/>
            <a:ext cx="2947084" cy="4253839"/>
          </a:xfrm>
          <a:prstGeom prst="rect">
            <a:avLst/>
          </a:prstGeom>
        </p:spPr>
      </p:pic>
      <p:pic>
        <p:nvPicPr>
          <p:cNvPr id="12" name="Picture 11">
            <a:extLst>
              <a:ext uri="{FF2B5EF4-FFF2-40B4-BE49-F238E27FC236}">
                <a16:creationId xmlns:a16="http://schemas.microsoft.com/office/drawing/2014/main" id="{BE01C700-44D6-4366-87CC-A090A5D11D90}"/>
              </a:ext>
            </a:extLst>
          </p:cNvPr>
          <p:cNvPicPr>
            <a:picLocks noChangeAspect="1"/>
          </p:cNvPicPr>
          <p:nvPr/>
        </p:nvPicPr>
        <p:blipFill rotWithShape="1">
          <a:blip r:embed="rId7">
            <a:extLst>
              <a:ext uri="{28A0092B-C50C-407E-A947-70E740481C1C}">
                <a14:useLocalDpi xmlns:a14="http://schemas.microsoft.com/office/drawing/2010/main" val="0"/>
              </a:ext>
            </a:extLst>
          </a:blip>
          <a:srcRect l="53570"/>
          <a:stretch/>
        </p:blipFill>
        <p:spPr>
          <a:xfrm>
            <a:off x="19822809" y="7719002"/>
            <a:ext cx="2973132" cy="4253839"/>
          </a:xfrm>
          <a:prstGeom prst="rect">
            <a:avLst/>
          </a:prstGeom>
        </p:spPr>
      </p:pic>
    </p:spTree>
    <p:extLst>
      <p:ext uri="{BB962C8B-B14F-4D97-AF65-F5344CB8AC3E}">
        <p14:creationId xmlns:p14="http://schemas.microsoft.com/office/powerpoint/2010/main" val="29392607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288679" y="2498777"/>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It can work if you follow along</a:t>
            </a:r>
          </a:p>
        </p:txBody>
      </p:sp>
      <p:cxnSp>
        <p:nvCxnSpPr>
          <p:cNvPr id="16" name="Straight Connector 15"/>
          <p:cNvCxnSpPr>
            <a:cxnSpLocks/>
          </p:cNvCxnSpPr>
          <p:nvPr/>
        </p:nvCxnSpPr>
        <p:spPr>
          <a:xfrm>
            <a:off x="2288679" y="2290835"/>
            <a:ext cx="434394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0B1C99-B0FA-467B-A208-1C9AA3D31D09}"/>
              </a:ext>
            </a:extLst>
          </p:cNvPr>
          <p:cNvSpPr txBox="1"/>
          <p:nvPr/>
        </p:nvSpPr>
        <p:spPr>
          <a:xfrm>
            <a:off x="2175515" y="1365835"/>
            <a:ext cx="14270806" cy="913712"/>
          </a:xfrm>
          <a:prstGeom prst="rect">
            <a:avLst/>
          </a:prstGeom>
          <a:noFill/>
        </p:spPr>
        <p:txBody>
          <a:bodyPr wrap="square" rtlCol="0" anchor="t" anchorCtr="0">
            <a:spAutoFit/>
          </a:bodyPr>
          <a:lstStyle/>
          <a:p>
            <a:pPr>
              <a:lnSpc>
                <a:spcPts val="7060"/>
              </a:lnSpc>
            </a:pPr>
            <a:r>
              <a:rPr lang="en-US" b="1" spc="200" dirty="0">
                <a:latin typeface="Nunito Sans ExtraLight" panose="00000300000000000000" pitchFamily="2" charset="0"/>
                <a:ea typeface="Montserrat" charset="0"/>
                <a:cs typeface="Montserrat" charset="0"/>
              </a:rPr>
              <a:t>Arranged Marriages – Convention/Contract Based Relationship</a:t>
            </a:r>
          </a:p>
        </p:txBody>
      </p:sp>
      <p:sp>
        <p:nvSpPr>
          <p:cNvPr id="7" name="Subtitle 2">
            <a:extLst>
              <a:ext uri="{FF2B5EF4-FFF2-40B4-BE49-F238E27FC236}">
                <a16:creationId xmlns:a16="http://schemas.microsoft.com/office/drawing/2014/main" id="{3D4C4BBD-39BC-468A-8202-5E280ABB90BA}"/>
              </a:ext>
            </a:extLst>
          </p:cNvPr>
          <p:cNvSpPr txBox="1">
            <a:spLocks/>
          </p:cNvSpPr>
          <p:nvPr/>
        </p:nvSpPr>
        <p:spPr>
          <a:xfrm>
            <a:off x="2288679" y="3257182"/>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Relationships that are based on some convention, such as a Naming Convention (Starts with…) or Paths (Tree Structure)</a:t>
            </a:r>
          </a:p>
        </p:txBody>
      </p:sp>
      <p:sp>
        <p:nvSpPr>
          <p:cNvPr id="12" name="Shape 2600">
            <a:extLst>
              <a:ext uri="{FF2B5EF4-FFF2-40B4-BE49-F238E27FC236}">
                <a16:creationId xmlns:a16="http://schemas.microsoft.com/office/drawing/2014/main" id="{94CB38BC-5DDD-453C-AF78-A542E998E4EF}"/>
              </a:ext>
            </a:extLst>
          </p:cNvPr>
          <p:cNvSpPr/>
          <p:nvPr/>
        </p:nvSpPr>
        <p:spPr>
          <a:xfrm>
            <a:off x="2007048" y="4428724"/>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3" name="Subtitle 2">
            <a:extLst>
              <a:ext uri="{FF2B5EF4-FFF2-40B4-BE49-F238E27FC236}">
                <a16:creationId xmlns:a16="http://schemas.microsoft.com/office/drawing/2014/main" id="{61187481-551F-41CF-B7D9-70065CC073EF}"/>
              </a:ext>
            </a:extLst>
          </p:cNvPr>
          <p:cNvSpPr txBox="1">
            <a:spLocks/>
          </p:cNvSpPr>
          <p:nvPr/>
        </p:nvSpPr>
        <p:spPr>
          <a:xfrm>
            <a:off x="2288679" y="4292647"/>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Can be very easy to code and set up</a:t>
            </a:r>
          </a:p>
        </p:txBody>
      </p:sp>
      <p:sp>
        <p:nvSpPr>
          <p:cNvPr id="15" name="Shape 2600">
            <a:extLst>
              <a:ext uri="{FF2B5EF4-FFF2-40B4-BE49-F238E27FC236}">
                <a16:creationId xmlns:a16="http://schemas.microsoft.com/office/drawing/2014/main" id="{4BDCF95B-349F-4DD4-B76F-5E56ACD5E84A}"/>
              </a:ext>
            </a:extLst>
          </p:cNvPr>
          <p:cNvSpPr/>
          <p:nvPr/>
        </p:nvSpPr>
        <p:spPr>
          <a:xfrm>
            <a:off x="2007048" y="4928327"/>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7" name="Subtitle 2">
            <a:extLst>
              <a:ext uri="{FF2B5EF4-FFF2-40B4-BE49-F238E27FC236}">
                <a16:creationId xmlns:a16="http://schemas.microsoft.com/office/drawing/2014/main" id="{FB52875D-0C63-4378-93C7-6F4BBA12EC61}"/>
              </a:ext>
            </a:extLst>
          </p:cNvPr>
          <p:cNvSpPr txBox="1">
            <a:spLocks/>
          </p:cNvSpPr>
          <p:nvPr/>
        </p:nvSpPr>
        <p:spPr>
          <a:xfrm>
            <a:off x="2288679" y="4792250"/>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Usually impervious to environment changes / deletions</a:t>
            </a:r>
          </a:p>
        </p:txBody>
      </p:sp>
      <p:sp>
        <p:nvSpPr>
          <p:cNvPr id="20" name="Subtitle 2">
            <a:extLst>
              <a:ext uri="{FF2B5EF4-FFF2-40B4-BE49-F238E27FC236}">
                <a16:creationId xmlns:a16="http://schemas.microsoft.com/office/drawing/2014/main" id="{1549913B-694E-4601-99BE-2A03274FE3FC}"/>
              </a:ext>
            </a:extLst>
          </p:cNvPr>
          <p:cNvSpPr txBox="1">
            <a:spLocks/>
          </p:cNvSpPr>
          <p:nvPr/>
        </p:nvSpPr>
        <p:spPr>
          <a:xfrm>
            <a:off x="2288679" y="5325340"/>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Ordering can also be easy if in a Tree Structure</a:t>
            </a:r>
          </a:p>
        </p:txBody>
      </p:sp>
      <p:sp>
        <p:nvSpPr>
          <p:cNvPr id="22" name="Subtitle 2">
            <a:extLst>
              <a:ext uri="{FF2B5EF4-FFF2-40B4-BE49-F238E27FC236}">
                <a16:creationId xmlns:a16="http://schemas.microsoft.com/office/drawing/2014/main" id="{B5AF742C-42EF-4EF7-8C78-D0323AC27D9E}"/>
              </a:ext>
            </a:extLst>
          </p:cNvPr>
          <p:cNvSpPr txBox="1">
            <a:spLocks/>
          </p:cNvSpPr>
          <p:nvPr/>
        </p:nvSpPr>
        <p:spPr>
          <a:xfrm>
            <a:off x="2288679" y="6140957"/>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Editors or Data Modifiers must be careful to follow the conventions set down by the designer</a:t>
            </a:r>
          </a:p>
        </p:txBody>
      </p:sp>
      <p:sp>
        <p:nvSpPr>
          <p:cNvPr id="23" name="Shape 2601">
            <a:extLst>
              <a:ext uri="{FF2B5EF4-FFF2-40B4-BE49-F238E27FC236}">
                <a16:creationId xmlns:a16="http://schemas.microsoft.com/office/drawing/2014/main" id="{4A059A43-3F7D-4A04-9867-796457B39BB3}"/>
              </a:ext>
            </a:extLst>
          </p:cNvPr>
          <p:cNvSpPr/>
          <p:nvPr/>
        </p:nvSpPr>
        <p:spPr>
          <a:xfrm>
            <a:off x="2007048" y="6277034"/>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5" name="Subtitle 2">
            <a:extLst>
              <a:ext uri="{FF2B5EF4-FFF2-40B4-BE49-F238E27FC236}">
                <a16:creationId xmlns:a16="http://schemas.microsoft.com/office/drawing/2014/main" id="{905B2367-FDBB-471E-B57E-FB5F63C41924}"/>
              </a:ext>
            </a:extLst>
          </p:cNvPr>
          <p:cNvSpPr txBox="1">
            <a:spLocks/>
          </p:cNvSpPr>
          <p:nvPr/>
        </p:nvSpPr>
        <p:spPr>
          <a:xfrm>
            <a:off x="2288679" y="6645542"/>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In some cases, can be hard to “share” items between two relationships.</a:t>
            </a:r>
          </a:p>
        </p:txBody>
      </p:sp>
      <p:sp>
        <p:nvSpPr>
          <p:cNvPr id="26" name="Shape 2601">
            <a:extLst>
              <a:ext uri="{FF2B5EF4-FFF2-40B4-BE49-F238E27FC236}">
                <a16:creationId xmlns:a16="http://schemas.microsoft.com/office/drawing/2014/main" id="{56A78ADA-9BA8-4789-8A4A-5418F458DEF8}"/>
              </a:ext>
            </a:extLst>
          </p:cNvPr>
          <p:cNvSpPr/>
          <p:nvPr/>
        </p:nvSpPr>
        <p:spPr>
          <a:xfrm>
            <a:off x="2007048" y="6781619"/>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9" name="Subtitle 2">
            <a:extLst>
              <a:ext uri="{FF2B5EF4-FFF2-40B4-BE49-F238E27FC236}">
                <a16:creationId xmlns:a16="http://schemas.microsoft.com/office/drawing/2014/main" id="{DF694E23-D659-4809-85D2-A33EEA34C194}"/>
              </a:ext>
            </a:extLst>
          </p:cNvPr>
          <p:cNvSpPr txBox="1">
            <a:spLocks/>
          </p:cNvSpPr>
          <p:nvPr/>
        </p:nvSpPr>
        <p:spPr>
          <a:xfrm>
            <a:off x="2007048" y="8225669"/>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When to Use?</a:t>
            </a:r>
          </a:p>
        </p:txBody>
      </p:sp>
      <p:sp>
        <p:nvSpPr>
          <p:cNvPr id="30" name="Subtitle 2">
            <a:extLst>
              <a:ext uri="{FF2B5EF4-FFF2-40B4-BE49-F238E27FC236}">
                <a16:creationId xmlns:a16="http://schemas.microsoft.com/office/drawing/2014/main" id="{8B5D9382-FEC7-4977-A11E-E2C478FBAA78}"/>
              </a:ext>
            </a:extLst>
          </p:cNvPr>
          <p:cNvSpPr txBox="1">
            <a:spLocks/>
          </p:cNvSpPr>
          <p:nvPr/>
        </p:nvSpPr>
        <p:spPr>
          <a:xfrm>
            <a:off x="2007048" y="8984074"/>
            <a:ext cx="19775394" cy="108138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You have confidence in your Editors/Data Modifiers and the pros outweigh the cons, and the conventions make logical sense.</a:t>
            </a:r>
          </a:p>
        </p:txBody>
      </p:sp>
      <p:sp>
        <p:nvSpPr>
          <p:cNvPr id="19" name="Shape 2600">
            <a:extLst>
              <a:ext uri="{FF2B5EF4-FFF2-40B4-BE49-F238E27FC236}">
                <a16:creationId xmlns:a16="http://schemas.microsoft.com/office/drawing/2014/main" id="{FB5E153A-30A2-48F1-B8AA-9CD18710444A}"/>
              </a:ext>
            </a:extLst>
          </p:cNvPr>
          <p:cNvSpPr/>
          <p:nvPr/>
        </p:nvSpPr>
        <p:spPr>
          <a:xfrm>
            <a:off x="2016167" y="5490456"/>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Tree>
    <p:extLst>
      <p:ext uri="{BB962C8B-B14F-4D97-AF65-F5344CB8AC3E}">
        <p14:creationId xmlns:p14="http://schemas.microsoft.com/office/powerpoint/2010/main" val="343644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up)">
                                      <p:cBhvr>
                                        <p:cTn id="36" dur="500"/>
                                        <p:tgtEl>
                                          <p:spTgt spid="22"/>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up)">
                                      <p:cBhvr>
                                        <p:cTn id="44" dur="500"/>
                                        <p:tgtEl>
                                          <p:spTgt spid="26"/>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up)">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up)">
                                      <p:cBhvr>
                                        <p:cTn id="52" dur="500"/>
                                        <p:tgtEl>
                                          <p:spTgt spid="29"/>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15" grpId="0" animBg="1"/>
      <p:bldP spid="17" grpId="0"/>
      <p:bldP spid="20" grpId="0"/>
      <p:bldP spid="22" grpId="0"/>
      <p:bldP spid="23" grpId="0" animBg="1"/>
      <p:bldP spid="25" grpId="0"/>
      <p:bldP spid="26" grpId="0" animBg="1"/>
      <p:bldP spid="29" grpId="0"/>
      <p:bldP spid="30"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80000"/>
          </a:schemeClr>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E66CAC2-E478-4C5B-AE52-BC0EC7ECFA4E}"/>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tretch>
            <a:fillRect/>
          </a:stretch>
        </p:blipFill>
        <p:spPr>
          <a:xfrm>
            <a:off x="19324335" y="-261257"/>
            <a:ext cx="2274386" cy="11678194"/>
          </a:xfrm>
          <a:prstGeom prst="rect">
            <a:avLst/>
          </a:prstGeom>
          <a:ln>
            <a:solidFill>
              <a:srgbClr val="00B0F0"/>
            </a:solidFill>
          </a:ln>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73AAE5FE-566E-4877-B90B-B63CA9A95049}"/>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b="83445"/>
          <a:stretch/>
        </p:blipFill>
        <p:spPr>
          <a:xfrm>
            <a:off x="19554968" y="11987348"/>
            <a:ext cx="2274386" cy="1933302"/>
          </a:xfrm>
          <a:prstGeom prst="rect">
            <a:avLst/>
          </a:prstGeom>
          <a:ln w="28575">
            <a:solidFill>
              <a:srgbClr val="00B0F0"/>
            </a:solidFill>
          </a:ln>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75D382FB-CCB3-494E-9FA8-3A0B902D9659}"/>
              </a:ext>
            </a:extLst>
          </p:cNvPr>
          <p:cNvPicPr>
            <a:picLocks noChangeAspect="1"/>
          </p:cNvPicPr>
          <p:nvPr/>
        </p:nvPicPr>
        <p:blipFill rotWithShape="1">
          <a:blip r:embed="rId5">
            <a:extLst>
              <a:ext uri="{28A0092B-C50C-407E-A947-70E740481C1C}">
                <a14:useLocalDpi xmlns:a14="http://schemas.microsoft.com/office/drawing/2010/main" val="0"/>
              </a:ext>
            </a:extLst>
          </a:blip>
          <a:srcRect l="22291" r="14120"/>
          <a:stretch/>
        </p:blipFill>
        <p:spPr>
          <a:xfrm>
            <a:off x="0" y="-1786"/>
            <a:ext cx="15501279" cy="13716000"/>
          </a:xfrm>
          <a:prstGeom prst="rect">
            <a:avLst/>
          </a:prstGeom>
        </p:spPr>
      </p:pic>
      <p:sp>
        <p:nvSpPr>
          <p:cNvPr id="13" name="Rectangle 12">
            <a:extLst>
              <a:ext uri="{FF2B5EF4-FFF2-40B4-BE49-F238E27FC236}">
                <a16:creationId xmlns:a16="http://schemas.microsoft.com/office/drawing/2014/main" id="{F11DE031-C161-401B-AF84-FE08C21BE627}"/>
              </a:ext>
            </a:extLst>
          </p:cNvPr>
          <p:cNvSpPr/>
          <p:nvPr/>
        </p:nvSpPr>
        <p:spPr>
          <a:xfrm>
            <a:off x="0" y="0"/>
            <a:ext cx="15501280" cy="13717786"/>
          </a:xfrm>
          <a:prstGeom prst="rect">
            <a:avLst/>
          </a:prstGeom>
          <a:solidFill>
            <a:srgbClr val="0D0D0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15" name="TextBox 14"/>
          <p:cNvSpPr txBox="1"/>
          <p:nvPr/>
        </p:nvSpPr>
        <p:spPr>
          <a:xfrm>
            <a:off x="2052869" y="2567980"/>
            <a:ext cx="12816850" cy="8927335"/>
          </a:xfrm>
          <a:prstGeom prst="rect">
            <a:avLst/>
          </a:prstGeom>
          <a:noFill/>
        </p:spPr>
        <p:txBody>
          <a:bodyPr wrap="square" rtlCol="0" anchor="t" anchorCtr="0">
            <a:noAutofit/>
          </a:bodyPr>
          <a:lstStyle/>
          <a:p>
            <a:pPr>
              <a:lnSpc>
                <a:spcPts val="7060"/>
              </a:lnSpc>
              <a:spcAft>
                <a:spcPts val="1800"/>
              </a:spcAft>
            </a:pPr>
            <a:r>
              <a:rPr lang="en-US" sz="12800" b="1" spc="200" dirty="0">
                <a:solidFill>
                  <a:schemeClr val="bg1"/>
                </a:solidFill>
                <a:effectLst>
                  <a:outerShdw blurRad="38100" dist="38100" dir="2700000" algn="tl">
                    <a:srgbClr val="000000">
                      <a:alpha val="43137"/>
                    </a:srgbClr>
                  </a:outerShdw>
                </a:effectLst>
                <a:latin typeface="Nunito Sans ExtraLight" panose="00000300000000000000" pitchFamily="2" charset="0"/>
                <a:ea typeface="Montserrat" charset="0"/>
                <a:cs typeface="Montserrat" charset="0"/>
              </a:rPr>
              <a:t>POLYGAMY</a:t>
            </a:r>
          </a:p>
          <a:p>
            <a:pPr marL="395288" indent="-395288"/>
            <a:r>
              <a:rPr lang="en-US" sz="4800" dirty="0">
                <a:solidFill>
                  <a:schemeClr val="bg1"/>
                </a:solidFill>
                <a:effectLst>
                  <a:outerShdw blurRad="38100" dist="38100" dir="2700000" algn="tl">
                    <a:srgbClr val="000000">
                      <a:alpha val="43137"/>
                    </a:srgbClr>
                  </a:outerShdw>
                </a:effectLst>
                <a:latin typeface="Nunito Sans ExtraLight" panose="00000300000000000000" pitchFamily="2" charset="0"/>
              </a:rPr>
              <a:t>(Relationships Based on a Shared Relationship)</a:t>
            </a:r>
          </a:p>
        </p:txBody>
      </p:sp>
      <p:pic>
        <p:nvPicPr>
          <p:cNvPr id="16" name="Picture 15">
            <a:extLst>
              <a:ext uri="{FF2B5EF4-FFF2-40B4-BE49-F238E27FC236}">
                <a16:creationId xmlns:a16="http://schemas.microsoft.com/office/drawing/2014/main" id="{CF48BD50-BAAD-47B7-929E-23355567172D}"/>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flipH="1">
            <a:off x="15688416" y="-6142"/>
            <a:ext cx="2817222" cy="13926792"/>
          </a:xfrm>
          <a:prstGeom prst="rect">
            <a:avLst/>
          </a:prstGeom>
        </p:spPr>
      </p:pic>
      <p:pic>
        <p:nvPicPr>
          <p:cNvPr id="17" name="Picture 16">
            <a:extLst>
              <a:ext uri="{FF2B5EF4-FFF2-40B4-BE49-F238E27FC236}">
                <a16:creationId xmlns:a16="http://schemas.microsoft.com/office/drawing/2014/main" id="{4D12C0B8-57EA-4868-99A1-C1ADDD544D03}"/>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3000"/>
                    </a14:imgEffect>
                  </a14:imgLayer>
                </a14:imgProps>
              </a:ext>
              <a:ext uri="{28A0092B-C50C-407E-A947-70E740481C1C}">
                <a14:useLocalDpi xmlns:a14="http://schemas.microsoft.com/office/drawing/2010/main" val="0"/>
              </a:ext>
            </a:extLst>
          </a:blip>
          <a:stretch>
            <a:fillRect/>
          </a:stretch>
        </p:blipFill>
        <p:spPr>
          <a:xfrm>
            <a:off x="22295121" y="-179944"/>
            <a:ext cx="2839265" cy="14266425"/>
          </a:xfrm>
          <a:prstGeom prst="rect">
            <a:avLst/>
          </a:prstGeom>
          <a:ln w="28575">
            <a:solidFill>
              <a:srgbClr val="00B0F0"/>
            </a:solidFill>
          </a:ln>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FC0C69C5-BD19-4036-9D4F-3298B0A585F5}"/>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8879305" y="1948134"/>
            <a:ext cx="2529361" cy="2356651"/>
          </a:xfrm>
          <a:prstGeom prst="rect">
            <a:avLst/>
          </a:prstGeom>
        </p:spPr>
      </p:pic>
      <p:pic>
        <p:nvPicPr>
          <p:cNvPr id="25" name="Picture 24">
            <a:extLst>
              <a:ext uri="{FF2B5EF4-FFF2-40B4-BE49-F238E27FC236}">
                <a16:creationId xmlns:a16="http://schemas.microsoft.com/office/drawing/2014/main" id="{8C954DDF-B2D8-40C1-9F4F-1F1198BF0FF9}"/>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2103906" y="3520962"/>
            <a:ext cx="2844899" cy="2650643"/>
          </a:xfrm>
          <a:prstGeom prst="rect">
            <a:avLst/>
          </a:prstGeom>
        </p:spPr>
      </p:pic>
      <p:pic>
        <p:nvPicPr>
          <p:cNvPr id="20" name="Picture 19">
            <a:extLst>
              <a:ext uri="{FF2B5EF4-FFF2-40B4-BE49-F238E27FC236}">
                <a16:creationId xmlns:a16="http://schemas.microsoft.com/office/drawing/2014/main" id="{5B79DCBC-B428-426C-88B6-76A529058508}"/>
              </a:ext>
            </a:extLst>
          </p:cNvPr>
          <p:cNvPicPr>
            <a:picLocks noChangeAspect="1"/>
          </p:cNvPicPr>
          <p:nvPr/>
        </p:nvPicPr>
        <p:blipFill>
          <a:blip r:embed="rId11" cstate="email">
            <a:extLst>
              <a:ext uri="{BEBA8EAE-BF5A-486C-A8C5-ECC9F3942E4B}">
                <a14:imgProps xmlns:a14="http://schemas.microsoft.com/office/drawing/2010/main">
                  <a14:imgLayer r:embed="rId12">
                    <a14:imgEffect>
                      <a14:brightnessContrast bright="-3000"/>
                    </a14:imgEffect>
                  </a14:imgLayer>
                </a14:imgProps>
              </a:ext>
              <a:ext uri="{28A0092B-C50C-407E-A947-70E740481C1C}">
                <a14:useLocalDpi xmlns:a14="http://schemas.microsoft.com/office/drawing/2010/main" val="0"/>
              </a:ext>
            </a:extLst>
          </a:blip>
          <a:stretch>
            <a:fillRect/>
          </a:stretch>
        </p:blipFill>
        <p:spPr>
          <a:xfrm>
            <a:off x="20513780" y="674906"/>
            <a:ext cx="2421693" cy="12168257"/>
          </a:xfrm>
          <a:prstGeom prst="rect">
            <a:avLst/>
          </a:prstGeom>
          <a:solidFill>
            <a:schemeClr val="bg1"/>
          </a:solidFill>
          <a:ln w="38100">
            <a:solidFill>
              <a:srgbClr val="00B0F0"/>
            </a:solidFill>
          </a:ln>
          <a:effectLst>
            <a:outerShdw blurRad="63500" sx="102000" sy="102000" algn="ctr" rotWithShape="0">
              <a:prstClr val="black">
                <a:alpha val="40000"/>
              </a:prstClr>
            </a:outerShdw>
          </a:effectLst>
        </p:spPr>
      </p:pic>
      <p:pic>
        <p:nvPicPr>
          <p:cNvPr id="24" name="Picture 23">
            <a:extLst>
              <a:ext uri="{FF2B5EF4-FFF2-40B4-BE49-F238E27FC236}">
                <a16:creationId xmlns:a16="http://schemas.microsoft.com/office/drawing/2014/main" id="{52D93CF3-D176-4696-97B7-455BD0D37DC8}"/>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20128606" y="6432862"/>
            <a:ext cx="3303708" cy="3078124"/>
          </a:xfrm>
          <a:prstGeom prst="rect">
            <a:avLst/>
          </a:prstGeom>
        </p:spPr>
      </p:pic>
      <p:sp>
        <p:nvSpPr>
          <p:cNvPr id="26" name="TextBox 25">
            <a:extLst>
              <a:ext uri="{FF2B5EF4-FFF2-40B4-BE49-F238E27FC236}">
                <a16:creationId xmlns:a16="http://schemas.microsoft.com/office/drawing/2014/main" id="{B4BE910A-53F1-4627-BE5D-8AD7E6E007D0}"/>
              </a:ext>
            </a:extLst>
          </p:cNvPr>
          <p:cNvSpPr txBox="1"/>
          <p:nvPr/>
        </p:nvSpPr>
        <p:spPr>
          <a:xfrm>
            <a:off x="17929102" y="4827300"/>
            <a:ext cx="1619795" cy="2492990"/>
          </a:xfrm>
          <a:prstGeom prst="rect">
            <a:avLst/>
          </a:prstGeom>
          <a:noFill/>
        </p:spPr>
        <p:txBody>
          <a:bodyPr wrap="square" rtlCol="0">
            <a:spAutoFit/>
          </a:bodyPr>
          <a:lstStyle/>
          <a:p>
            <a:r>
              <a:rPr lang="en-US" sz="15600" dirty="0">
                <a:solidFill>
                  <a:srgbClr val="FF0000"/>
                </a:solidFill>
                <a:latin typeface="Nunito Sans Light" panose="00000400000000000000" pitchFamily="2" charset="0"/>
              </a:rPr>
              <a:t>+</a:t>
            </a:r>
          </a:p>
        </p:txBody>
      </p:sp>
      <p:pic>
        <p:nvPicPr>
          <p:cNvPr id="27" name="Picture 26">
            <a:extLst>
              <a:ext uri="{FF2B5EF4-FFF2-40B4-BE49-F238E27FC236}">
                <a16:creationId xmlns:a16="http://schemas.microsoft.com/office/drawing/2014/main" id="{C688490B-6E9F-42C1-9204-7952E24B35C8}"/>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9788931" y="13130547"/>
            <a:ext cx="1645861" cy="1533478"/>
          </a:xfrm>
          <a:prstGeom prst="rect">
            <a:avLst/>
          </a:prstGeom>
        </p:spPr>
      </p:pic>
    </p:spTree>
    <p:extLst>
      <p:ext uri="{BB962C8B-B14F-4D97-AF65-F5344CB8AC3E}">
        <p14:creationId xmlns:p14="http://schemas.microsoft.com/office/powerpoint/2010/main" val="19237429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288679" y="2498777"/>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A Shared Relationship that Binds</a:t>
            </a:r>
          </a:p>
        </p:txBody>
      </p:sp>
      <p:cxnSp>
        <p:nvCxnSpPr>
          <p:cNvPr id="16" name="Straight Connector 15"/>
          <p:cNvCxnSpPr>
            <a:cxnSpLocks/>
          </p:cNvCxnSpPr>
          <p:nvPr/>
        </p:nvCxnSpPr>
        <p:spPr>
          <a:xfrm>
            <a:off x="2288679" y="2290835"/>
            <a:ext cx="216741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0B1C99-B0FA-467B-A208-1C9AA3D31D09}"/>
              </a:ext>
            </a:extLst>
          </p:cNvPr>
          <p:cNvSpPr txBox="1"/>
          <p:nvPr/>
        </p:nvSpPr>
        <p:spPr>
          <a:xfrm>
            <a:off x="2175515" y="1365835"/>
            <a:ext cx="14270806" cy="913712"/>
          </a:xfrm>
          <a:prstGeom prst="rect">
            <a:avLst/>
          </a:prstGeom>
          <a:noFill/>
        </p:spPr>
        <p:txBody>
          <a:bodyPr wrap="square" rtlCol="0" anchor="t" anchorCtr="0">
            <a:spAutoFit/>
          </a:bodyPr>
          <a:lstStyle/>
          <a:p>
            <a:pPr>
              <a:lnSpc>
                <a:spcPts val="7060"/>
              </a:lnSpc>
            </a:pPr>
            <a:r>
              <a:rPr lang="en-US" b="1" spc="200" dirty="0">
                <a:latin typeface="Nunito Sans ExtraLight" panose="00000300000000000000" pitchFamily="2" charset="0"/>
                <a:ea typeface="Montserrat" charset="0"/>
                <a:cs typeface="Montserrat" charset="0"/>
              </a:rPr>
              <a:t>Polygamy – Relationships Based on a Shared Relationship</a:t>
            </a:r>
          </a:p>
        </p:txBody>
      </p:sp>
      <p:sp>
        <p:nvSpPr>
          <p:cNvPr id="7" name="Subtitle 2">
            <a:extLst>
              <a:ext uri="{FF2B5EF4-FFF2-40B4-BE49-F238E27FC236}">
                <a16:creationId xmlns:a16="http://schemas.microsoft.com/office/drawing/2014/main" id="{3D4C4BBD-39BC-468A-8202-5E280ABB90BA}"/>
              </a:ext>
            </a:extLst>
          </p:cNvPr>
          <p:cNvSpPr txBox="1">
            <a:spLocks/>
          </p:cNvSpPr>
          <p:nvPr/>
        </p:nvSpPr>
        <p:spPr>
          <a:xfrm>
            <a:off x="2288679" y="3257182"/>
            <a:ext cx="20120560" cy="108138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Relationships that are based upon some other shared Relationship, often seen in Taxonomy (categorization), or relationships by reference (ex Car – Wheel – Company link)</a:t>
            </a:r>
          </a:p>
        </p:txBody>
      </p:sp>
      <p:sp>
        <p:nvSpPr>
          <p:cNvPr id="12" name="Shape 2600">
            <a:extLst>
              <a:ext uri="{FF2B5EF4-FFF2-40B4-BE49-F238E27FC236}">
                <a16:creationId xmlns:a16="http://schemas.microsoft.com/office/drawing/2014/main" id="{94CB38BC-5DDD-453C-AF78-A542E998E4EF}"/>
              </a:ext>
            </a:extLst>
          </p:cNvPr>
          <p:cNvSpPr/>
          <p:nvPr/>
        </p:nvSpPr>
        <p:spPr>
          <a:xfrm>
            <a:off x="2007048" y="4428724"/>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3" name="Subtitle 2">
            <a:extLst>
              <a:ext uri="{FF2B5EF4-FFF2-40B4-BE49-F238E27FC236}">
                <a16:creationId xmlns:a16="http://schemas.microsoft.com/office/drawing/2014/main" id="{61187481-551F-41CF-B7D9-70065CC073EF}"/>
              </a:ext>
            </a:extLst>
          </p:cNvPr>
          <p:cNvSpPr txBox="1">
            <a:spLocks/>
          </p:cNvSpPr>
          <p:nvPr/>
        </p:nvSpPr>
        <p:spPr>
          <a:xfrm>
            <a:off x="2288679" y="4292647"/>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Very flexible relationship model.</a:t>
            </a:r>
          </a:p>
        </p:txBody>
      </p:sp>
      <p:sp>
        <p:nvSpPr>
          <p:cNvPr id="15" name="Shape 2600">
            <a:extLst>
              <a:ext uri="{FF2B5EF4-FFF2-40B4-BE49-F238E27FC236}">
                <a16:creationId xmlns:a16="http://schemas.microsoft.com/office/drawing/2014/main" id="{4BDCF95B-349F-4DD4-B76F-5E56ACD5E84A}"/>
              </a:ext>
            </a:extLst>
          </p:cNvPr>
          <p:cNvSpPr/>
          <p:nvPr/>
        </p:nvSpPr>
        <p:spPr>
          <a:xfrm>
            <a:off x="2007048" y="4928327"/>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7" name="Subtitle 2">
            <a:extLst>
              <a:ext uri="{FF2B5EF4-FFF2-40B4-BE49-F238E27FC236}">
                <a16:creationId xmlns:a16="http://schemas.microsoft.com/office/drawing/2014/main" id="{FB52875D-0C63-4378-93C7-6F4BBA12EC61}"/>
              </a:ext>
            </a:extLst>
          </p:cNvPr>
          <p:cNvSpPr txBox="1">
            <a:spLocks/>
          </p:cNvSpPr>
          <p:nvPr/>
        </p:nvSpPr>
        <p:spPr>
          <a:xfrm>
            <a:off x="2288679" y="4792250"/>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Usually very easy to add new Taxonomy/Categories and assign.</a:t>
            </a:r>
          </a:p>
        </p:txBody>
      </p:sp>
      <p:sp>
        <p:nvSpPr>
          <p:cNvPr id="22" name="Subtitle 2">
            <a:extLst>
              <a:ext uri="{FF2B5EF4-FFF2-40B4-BE49-F238E27FC236}">
                <a16:creationId xmlns:a16="http://schemas.microsoft.com/office/drawing/2014/main" id="{B5AF742C-42EF-4EF7-8C78-D0323AC27D9E}"/>
              </a:ext>
            </a:extLst>
          </p:cNvPr>
          <p:cNvSpPr txBox="1">
            <a:spLocks/>
          </p:cNvSpPr>
          <p:nvPr/>
        </p:nvSpPr>
        <p:spPr>
          <a:xfrm>
            <a:off x="2288679" y="5420320"/>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Little to no control over what is also related to your item, anything could be added.</a:t>
            </a:r>
          </a:p>
        </p:txBody>
      </p:sp>
      <p:sp>
        <p:nvSpPr>
          <p:cNvPr id="23" name="Shape 2601">
            <a:extLst>
              <a:ext uri="{FF2B5EF4-FFF2-40B4-BE49-F238E27FC236}">
                <a16:creationId xmlns:a16="http://schemas.microsoft.com/office/drawing/2014/main" id="{4A059A43-3F7D-4A04-9867-796457B39BB3}"/>
              </a:ext>
            </a:extLst>
          </p:cNvPr>
          <p:cNvSpPr/>
          <p:nvPr/>
        </p:nvSpPr>
        <p:spPr>
          <a:xfrm>
            <a:off x="2007048" y="5556397"/>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9" name="Subtitle 2">
            <a:extLst>
              <a:ext uri="{FF2B5EF4-FFF2-40B4-BE49-F238E27FC236}">
                <a16:creationId xmlns:a16="http://schemas.microsoft.com/office/drawing/2014/main" id="{DF694E23-D659-4809-85D2-A33EEA34C194}"/>
              </a:ext>
            </a:extLst>
          </p:cNvPr>
          <p:cNvSpPr txBox="1">
            <a:spLocks/>
          </p:cNvSpPr>
          <p:nvPr/>
        </p:nvSpPr>
        <p:spPr>
          <a:xfrm>
            <a:off x="2007048" y="8225669"/>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When to Use?</a:t>
            </a:r>
          </a:p>
        </p:txBody>
      </p:sp>
      <p:sp>
        <p:nvSpPr>
          <p:cNvPr id="30" name="Subtitle 2">
            <a:extLst>
              <a:ext uri="{FF2B5EF4-FFF2-40B4-BE49-F238E27FC236}">
                <a16:creationId xmlns:a16="http://schemas.microsoft.com/office/drawing/2014/main" id="{8B5D9382-FEC7-4977-A11E-E2C478FBAA78}"/>
              </a:ext>
            </a:extLst>
          </p:cNvPr>
          <p:cNvSpPr txBox="1">
            <a:spLocks/>
          </p:cNvSpPr>
          <p:nvPr/>
        </p:nvSpPr>
        <p:spPr>
          <a:xfrm>
            <a:off x="2007048" y="8984074"/>
            <a:ext cx="19775394"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Whenever the relationship makes sense to use, and you can limit what content is returned that is applicable.</a:t>
            </a:r>
          </a:p>
        </p:txBody>
      </p:sp>
    </p:spTree>
    <p:extLst>
      <p:ext uri="{BB962C8B-B14F-4D97-AF65-F5344CB8AC3E}">
        <p14:creationId xmlns:p14="http://schemas.microsoft.com/office/powerpoint/2010/main" val="423981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up)">
                                      <p:cBhvr>
                                        <p:cTn id="36" dur="500"/>
                                        <p:tgtEl>
                                          <p:spTgt spid="29"/>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up)">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15" grpId="0" animBg="1"/>
      <p:bldP spid="17" grpId="0"/>
      <p:bldP spid="22" grpId="0"/>
      <p:bldP spid="23" grpId="0" animBg="1"/>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1FB9C9-4781-465B-85C5-3D5A8569862D}"/>
              </a:ext>
            </a:extLst>
          </p:cNvPr>
          <p:cNvPicPr>
            <a:picLocks noChangeAspect="1"/>
          </p:cNvPicPr>
          <p:nvPr/>
        </p:nvPicPr>
        <p:blipFill rotWithShape="1">
          <a:blip r:embed="rId3">
            <a:extLst>
              <a:ext uri="{28A0092B-C50C-407E-A947-70E740481C1C}">
                <a14:useLocalDpi xmlns:a14="http://schemas.microsoft.com/office/drawing/2010/main" val="0"/>
              </a:ext>
            </a:extLst>
          </a:blip>
          <a:srcRect l="22291" r="14120"/>
          <a:stretch/>
        </p:blipFill>
        <p:spPr>
          <a:xfrm>
            <a:off x="0" y="-1786"/>
            <a:ext cx="15501279" cy="13716000"/>
          </a:xfrm>
          <a:prstGeom prst="rect">
            <a:avLst/>
          </a:prstGeom>
        </p:spPr>
      </p:pic>
      <p:sp>
        <p:nvSpPr>
          <p:cNvPr id="13" name="Rectangle 12">
            <a:extLst>
              <a:ext uri="{FF2B5EF4-FFF2-40B4-BE49-F238E27FC236}">
                <a16:creationId xmlns:a16="http://schemas.microsoft.com/office/drawing/2014/main" id="{63142E93-A073-4A14-9C05-18F9FD29B4E6}"/>
              </a:ext>
            </a:extLst>
          </p:cNvPr>
          <p:cNvSpPr/>
          <p:nvPr/>
        </p:nvSpPr>
        <p:spPr>
          <a:xfrm>
            <a:off x="0" y="0"/>
            <a:ext cx="15501280" cy="13717786"/>
          </a:xfrm>
          <a:prstGeom prst="rect">
            <a:avLst/>
          </a:prstGeom>
          <a:solidFill>
            <a:srgbClr val="0D0D0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15" name="TextBox 14"/>
          <p:cNvSpPr txBox="1"/>
          <p:nvPr/>
        </p:nvSpPr>
        <p:spPr>
          <a:xfrm>
            <a:off x="2052877" y="2148056"/>
            <a:ext cx="10811075" cy="9105057"/>
          </a:xfrm>
          <a:prstGeom prst="rect">
            <a:avLst/>
          </a:prstGeom>
          <a:noFill/>
        </p:spPr>
        <p:txBody>
          <a:bodyPr wrap="square" rtlCol="0" anchor="t" anchorCtr="0">
            <a:noAutofit/>
          </a:bodyPr>
          <a:lstStyle/>
          <a:p>
            <a:pPr>
              <a:lnSpc>
                <a:spcPts val="11200"/>
              </a:lnSpc>
              <a:spcAft>
                <a:spcPts val="1800"/>
              </a:spcAft>
            </a:pPr>
            <a:r>
              <a:rPr lang="en-US" sz="12800" b="1" spc="200" dirty="0">
                <a:solidFill>
                  <a:schemeClr val="bg1"/>
                </a:solidFill>
                <a:effectLst>
                  <a:outerShdw blurRad="38100" dist="38100" dir="2700000" algn="tl">
                    <a:srgbClr val="000000">
                      <a:alpha val="43137"/>
                    </a:srgbClr>
                  </a:outerShdw>
                </a:effectLst>
                <a:latin typeface="Nunito Sans ExtraLight" panose="00000300000000000000" pitchFamily="2" charset="0"/>
                <a:ea typeface="Montserrat" charset="0"/>
                <a:cs typeface="Montserrat" charset="0"/>
              </a:rPr>
              <a:t>HOLY MATRIMONY</a:t>
            </a:r>
          </a:p>
          <a:p>
            <a:pPr marL="354013" indent="-354013"/>
            <a:r>
              <a:rPr lang="en-US" sz="4800" dirty="0">
                <a:solidFill>
                  <a:schemeClr val="bg1"/>
                </a:solidFill>
                <a:effectLst>
                  <a:outerShdw blurRad="38100" dist="38100" dir="2700000" algn="tl">
                    <a:srgbClr val="000000">
                      <a:alpha val="43137"/>
                    </a:srgbClr>
                  </a:outerShdw>
                </a:effectLst>
                <a:latin typeface="Nunito Sans ExtraLight" panose="00000300000000000000" pitchFamily="2" charset="0"/>
              </a:rPr>
              <a:t>(Int ID Binding with Proper Constraints)</a:t>
            </a:r>
          </a:p>
        </p:txBody>
      </p:sp>
      <p:pic>
        <p:nvPicPr>
          <p:cNvPr id="16" name="Picture 15">
            <a:extLst>
              <a:ext uri="{FF2B5EF4-FFF2-40B4-BE49-F238E27FC236}">
                <a16:creationId xmlns:a16="http://schemas.microsoft.com/office/drawing/2014/main" id="{0991AC8C-FD65-4DA4-BC38-26CC4E5BAFA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868528" y="-1786"/>
            <a:ext cx="2771672" cy="13926792"/>
          </a:xfrm>
          <a:prstGeom prst="rect">
            <a:avLst/>
          </a:prstGeom>
        </p:spPr>
      </p:pic>
      <p:pic>
        <p:nvPicPr>
          <p:cNvPr id="17" name="Picture 16">
            <a:extLst>
              <a:ext uri="{FF2B5EF4-FFF2-40B4-BE49-F238E27FC236}">
                <a16:creationId xmlns:a16="http://schemas.microsoft.com/office/drawing/2014/main" id="{19664477-D181-4717-9970-9B9494445C9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flipH="1">
            <a:off x="16942448" y="-6142"/>
            <a:ext cx="2817222" cy="13926792"/>
          </a:xfrm>
          <a:prstGeom prst="rect">
            <a:avLst/>
          </a:prstGeom>
        </p:spPr>
      </p:pic>
      <p:pic>
        <p:nvPicPr>
          <p:cNvPr id="7" name="Picture 6">
            <a:extLst>
              <a:ext uri="{FF2B5EF4-FFF2-40B4-BE49-F238E27FC236}">
                <a16:creationId xmlns:a16="http://schemas.microsoft.com/office/drawing/2014/main" id="{1AF272C8-FA4E-4129-A64B-7F908F46EE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94664" y="14552022"/>
            <a:ext cx="3613231" cy="3188145"/>
          </a:xfrm>
          <a:prstGeom prst="rect">
            <a:avLst/>
          </a:prstGeom>
          <a:ln w="76200">
            <a:solidFill>
              <a:srgbClr val="FF0000"/>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3AD79EE4-7D2D-4018-8466-7D3AF10685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26215" y="4222761"/>
            <a:ext cx="7284625" cy="6787216"/>
          </a:xfrm>
          <a:prstGeom prst="rect">
            <a:avLst/>
          </a:prstGeom>
        </p:spPr>
      </p:pic>
    </p:spTree>
    <p:extLst>
      <p:ext uri="{BB962C8B-B14F-4D97-AF65-F5344CB8AC3E}">
        <p14:creationId xmlns:p14="http://schemas.microsoft.com/office/powerpoint/2010/main" val="4510082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288679" y="2498777"/>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The best of all worlds</a:t>
            </a:r>
          </a:p>
        </p:txBody>
      </p:sp>
      <p:cxnSp>
        <p:nvCxnSpPr>
          <p:cNvPr id="16" name="Straight Connector 15"/>
          <p:cNvCxnSpPr>
            <a:cxnSpLocks/>
          </p:cNvCxnSpPr>
          <p:nvPr/>
        </p:nvCxnSpPr>
        <p:spPr>
          <a:xfrm>
            <a:off x="2288679" y="2290835"/>
            <a:ext cx="346817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0B1C99-B0FA-467B-A208-1C9AA3D31D09}"/>
              </a:ext>
            </a:extLst>
          </p:cNvPr>
          <p:cNvSpPr txBox="1"/>
          <p:nvPr/>
        </p:nvSpPr>
        <p:spPr>
          <a:xfrm>
            <a:off x="2175515" y="1365835"/>
            <a:ext cx="14270806" cy="913712"/>
          </a:xfrm>
          <a:prstGeom prst="rect">
            <a:avLst/>
          </a:prstGeom>
          <a:noFill/>
        </p:spPr>
        <p:txBody>
          <a:bodyPr wrap="square" rtlCol="0" anchor="t" anchorCtr="0">
            <a:spAutoFit/>
          </a:bodyPr>
          <a:lstStyle/>
          <a:p>
            <a:pPr>
              <a:lnSpc>
                <a:spcPts val="7060"/>
              </a:lnSpc>
            </a:pPr>
            <a:r>
              <a:rPr lang="en-US" b="1" spc="200" dirty="0">
                <a:latin typeface="Nunito Sans ExtraLight" panose="00000300000000000000" pitchFamily="2" charset="0"/>
                <a:ea typeface="Montserrat" charset="0"/>
                <a:cs typeface="Montserrat" charset="0"/>
              </a:rPr>
              <a:t>Holy Matrimony – int ID Binding with Proper Constraints</a:t>
            </a:r>
          </a:p>
        </p:txBody>
      </p:sp>
      <p:sp>
        <p:nvSpPr>
          <p:cNvPr id="7" name="Subtitle 2">
            <a:extLst>
              <a:ext uri="{FF2B5EF4-FFF2-40B4-BE49-F238E27FC236}">
                <a16:creationId xmlns:a16="http://schemas.microsoft.com/office/drawing/2014/main" id="{3D4C4BBD-39BC-468A-8202-5E280ABB90BA}"/>
              </a:ext>
            </a:extLst>
          </p:cNvPr>
          <p:cNvSpPr txBox="1">
            <a:spLocks/>
          </p:cNvSpPr>
          <p:nvPr/>
        </p:nvSpPr>
        <p:spPr>
          <a:xfrm>
            <a:off x="2288679" y="3257182"/>
            <a:ext cx="20120560" cy="108138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Items that are linked through an int ID field or ID to ID binding table, with Foreign Key Constraints to handle deletions.  Should use whenever possible as it’s the optimal type of relationship lookup.</a:t>
            </a:r>
          </a:p>
        </p:txBody>
      </p:sp>
      <p:sp>
        <p:nvSpPr>
          <p:cNvPr id="12" name="Shape 2600">
            <a:extLst>
              <a:ext uri="{FF2B5EF4-FFF2-40B4-BE49-F238E27FC236}">
                <a16:creationId xmlns:a16="http://schemas.microsoft.com/office/drawing/2014/main" id="{94CB38BC-5DDD-453C-AF78-A542E998E4EF}"/>
              </a:ext>
            </a:extLst>
          </p:cNvPr>
          <p:cNvSpPr/>
          <p:nvPr/>
        </p:nvSpPr>
        <p:spPr>
          <a:xfrm>
            <a:off x="2007048" y="4428724"/>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3" name="Subtitle 2">
            <a:extLst>
              <a:ext uri="{FF2B5EF4-FFF2-40B4-BE49-F238E27FC236}">
                <a16:creationId xmlns:a16="http://schemas.microsoft.com/office/drawing/2014/main" id="{61187481-551F-41CF-B7D9-70065CC073EF}"/>
              </a:ext>
            </a:extLst>
          </p:cNvPr>
          <p:cNvSpPr txBox="1">
            <a:spLocks/>
          </p:cNvSpPr>
          <p:nvPr/>
        </p:nvSpPr>
        <p:spPr>
          <a:xfrm>
            <a:off x="2288679" y="4292647"/>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Very Fast lookups and Joins, automatically indexed for full data</a:t>
            </a:r>
          </a:p>
        </p:txBody>
      </p:sp>
      <p:sp>
        <p:nvSpPr>
          <p:cNvPr id="15" name="Shape 2600">
            <a:extLst>
              <a:ext uri="{FF2B5EF4-FFF2-40B4-BE49-F238E27FC236}">
                <a16:creationId xmlns:a16="http://schemas.microsoft.com/office/drawing/2014/main" id="{4BDCF95B-349F-4DD4-B76F-5E56ACD5E84A}"/>
              </a:ext>
            </a:extLst>
          </p:cNvPr>
          <p:cNvSpPr/>
          <p:nvPr/>
        </p:nvSpPr>
        <p:spPr>
          <a:xfrm>
            <a:off x="2007048" y="4928327"/>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7" name="Subtitle 2">
            <a:extLst>
              <a:ext uri="{FF2B5EF4-FFF2-40B4-BE49-F238E27FC236}">
                <a16:creationId xmlns:a16="http://schemas.microsoft.com/office/drawing/2014/main" id="{FB52875D-0C63-4378-93C7-6F4BBA12EC61}"/>
              </a:ext>
            </a:extLst>
          </p:cNvPr>
          <p:cNvSpPr txBox="1">
            <a:spLocks/>
          </p:cNvSpPr>
          <p:nvPr/>
        </p:nvSpPr>
        <p:spPr>
          <a:xfrm>
            <a:off x="2288679" y="4792250"/>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Setting up Foreign Key Constraints can properly cascade deletion of parents on children, or removal of binding table entry</a:t>
            </a:r>
          </a:p>
        </p:txBody>
      </p:sp>
      <p:sp>
        <p:nvSpPr>
          <p:cNvPr id="22" name="Subtitle 2">
            <a:extLst>
              <a:ext uri="{FF2B5EF4-FFF2-40B4-BE49-F238E27FC236}">
                <a16:creationId xmlns:a16="http://schemas.microsoft.com/office/drawing/2014/main" id="{B5AF742C-42EF-4EF7-8C78-D0323AC27D9E}"/>
              </a:ext>
            </a:extLst>
          </p:cNvPr>
          <p:cNvSpPr txBox="1">
            <a:spLocks/>
          </p:cNvSpPr>
          <p:nvPr/>
        </p:nvSpPr>
        <p:spPr>
          <a:xfrm>
            <a:off x="2288679" y="5420320"/>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Requires more effort to set up Foreign Key Constraints</a:t>
            </a:r>
          </a:p>
        </p:txBody>
      </p:sp>
      <p:sp>
        <p:nvSpPr>
          <p:cNvPr id="23" name="Shape 2601">
            <a:extLst>
              <a:ext uri="{FF2B5EF4-FFF2-40B4-BE49-F238E27FC236}">
                <a16:creationId xmlns:a16="http://schemas.microsoft.com/office/drawing/2014/main" id="{4A059A43-3F7D-4A04-9867-796457B39BB3}"/>
              </a:ext>
            </a:extLst>
          </p:cNvPr>
          <p:cNvSpPr/>
          <p:nvPr/>
        </p:nvSpPr>
        <p:spPr>
          <a:xfrm>
            <a:off x="2007048" y="5556397"/>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4" name="Subtitle 2">
            <a:extLst>
              <a:ext uri="{FF2B5EF4-FFF2-40B4-BE49-F238E27FC236}">
                <a16:creationId xmlns:a16="http://schemas.microsoft.com/office/drawing/2014/main" id="{B57F24CA-9883-4666-8561-238F981E108E}"/>
              </a:ext>
            </a:extLst>
          </p:cNvPr>
          <p:cNvSpPr txBox="1">
            <a:spLocks/>
          </p:cNvSpPr>
          <p:nvPr/>
        </p:nvSpPr>
        <p:spPr>
          <a:xfrm>
            <a:off x="2297797" y="5984569"/>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Sometimes requires ID translation when moving between environments</a:t>
            </a:r>
          </a:p>
        </p:txBody>
      </p:sp>
      <p:sp>
        <p:nvSpPr>
          <p:cNvPr id="19" name="Shape 2601">
            <a:extLst>
              <a:ext uri="{FF2B5EF4-FFF2-40B4-BE49-F238E27FC236}">
                <a16:creationId xmlns:a16="http://schemas.microsoft.com/office/drawing/2014/main" id="{EEC8DA82-9D1D-498C-9C24-3D16C75F137E}"/>
              </a:ext>
            </a:extLst>
          </p:cNvPr>
          <p:cNvSpPr/>
          <p:nvPr/>
        </p:nvSpPr>
        <p:spPr>
          <a:xfrm>
            <a:off x="2016166" y="6120646"/>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pic>
        <p:nvPicPr>
          <p:cNvPr id="4" name="Picture 3" descr="A person wearing a costume&#10;&#10;Description automatically generated">
            <a:extLst>
              <a:ext uri="{FF2B5EF4-FFF2-40B4-BE49-F238E27FC236}">
                <a16:creationId xmlns:a16="http://schemas.microsoft.com/office/drawing/2014/main" id="{6B3D237A-0B34-4CD8-83AB-8241691D5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400" y="7080930"/>
            <a:ext cx="11081958" cy="5540979"/>
          </a:xfrm>
          <a:prstGeom prst="rect">
            <a:avLst/>
          </a:prstGeom>
        </p:spPr>
      </p:pic>
    </p:spTree>
    <p:extLst>
      <p:ext uri="{BB962C8B-B14F-4D97-AF65-F5344CB8AC3E}">
        <p14:creationId xmlns:p14="http://schemas.microsoft.com/office/powerpoint/2010/main" val="196561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up)">
                                      <p:cBhvr>
                                        <p:cTn id="30" dur="500"/>
                                        <p:tgtEl>
                                          <p:spTgt spid="2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15" grpId="0" animBg="1"/>
      <p:bldP spid="17" grpId="0"/>
      <p:bldP spid="22" grpId="0"/>
      <p:bldP spid="23" grpId="0" animBg="1"/>
      <p:bldP spid="14" grpId="0"/>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ird, tree, flower&#10;&#10;Description automatically generated">
            <a:extLst>
              <a:ext uri="{FF2B5EF4-FFF2-40B4-BE49-F238E27FC236}">
                <a16:creationId xmlns:a16="http://schemas.microsoft.com/office/drawing/2014/main" id="{A9B9F3ED-0CB1-457C-B4A8-4EF9374AB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extLst>
      <p:ext uri="{BB962C8B-B14F-4D97-AF65-F5344CB8AC3E}">
        <p14:creationId xmlns:p14="http://schemas.microsoft.com/office/powerpoint/2010/main" val="3359907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rot="10800000" flipH="1">
            <a:off x="11430914" y="0"/>
            <a:ext cx="16503805" cy="13716000"/>
          </a:xfrm>
          <a:prstGeom prst="parallelogram">
            <a:avLst>
              <a:gd name="adj" fmla="val 499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8" name="Subtitle 2"/>
          <p:cNvSpPr txBox="1">
            <a:spLocks/>
          </p:cNvSpPr>
          <p:nvPr/>
        </p:nvSpPr>
        <p:spPr>
          <a:xfrm>
            <a:off x="2380119" y="4108636"/>
            <a:ext cx="12796381"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Kentico MVP</a:t>
            </a:r>
          </a:p>
        </p:txBody>
      </p:sp>
      <p:sp>
        <p:nvSpPr>
          <p:cNvPr id="15" name="TextBox 14"/>
          <p:cNvSpPr txBox="1"/>
          <p:nvPr/>
        </p:nvSpPr>
        <p:spPr>
          <a:xfrm>
            <a:off x="2203936" y="2845273"/>
            <a:ext cx="7768137" cy="1144544"/>
          </a:xfrm>
          <a:prstGeom prst="rect">
            <a:avLst/>
          </a:prstGeom>
          <a:noFill/>
        </p:spPr>
        <p:txBody>
          <a:bodyPr wrap="square" rtlCol="0" anchor="t" anchorCtr="0">
            <a:spAutoFit/>
          </a:bodyPr>
          <a:lstStyle/>
          <a:p>
            <a:pPr>
              <a:lnSpc>
                <a:spcPts val="7060"/>
              </a:lnSpc>
            </a:pPr>
            <a:r>
              <a:rPr lang="en-US" sz="9600" dirty="0">
                <a:solidFill>
                  <a:schemeClr val="tx2"/>
                </a:solidFill>
                <a:latin typeface="Nunito Sans Light" panose="00000400000000000000" pitchFamily="2" charset="0"/>
                <a:ea typeface="Montserrat" charset="0"/>
                <a:cs typeface="Montserrat" charset="0"/>
              </a:rPr>
              <a:t>Trevor </a:t>
            </a:r>
            <a:r>
              <a:rPr lang="en-US" sz="9600" dirty="0" err="1">
                <a:solidFill>
                  <a:schemeClr val="tx2"/>
                </a:solidFill>
                <a:latin typeface="Nunito Sans Light" panose="00000400000000000000" pitchFamily="2" charset="0"/>
                <a:ea typeface="Montserrat" charset="0"/>
                <a:cs typeface="Montserrat" charset="0"/>
              </a:rPr>
              <a:t>Fayas</a:t>
            </a:r>
            <a:endParaRPr lang="en-US" sz="9600" dirty="0">
              <a:solidFill>
                <a:schemeClr val="tx2"/>
              </a:solidFill>
              <a:latin typeface="Nunito Sans Light" panose="00000400000000000000" pitchFamily="2" charset="0"/>
              <a:ea typeface="Montserrat" charset="0"/>
              <a:cs typeface="Montserrat" charset="0"/>
            </a:endParaRPr>
          </a:p>
        </p:txBody>
      </p:sp>
      <p:cxnSp>
        <p:nvCxnSpPr>
          <p:cNvPr id="16" name="Straight Connector 15"/>
          <p:cNvCxnSpPr>
            <a:cxnSpLocks/>
          </p:cNvCxnSpPr>
          <p:nvPr/>
        </p:nvCxnSpPr>
        <p:spPr>
          <a:xfrm>
            <a:off x="2288679" y="2290835"/>
            <a:ext cx="249847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Picture Placeholder 13">
            <a:extLst>
              <a:ext uri="{FF2B5EF4-FFF2-40B4-BE49-F238E27FC236}">
                <a16:creationId xmlns:a16="http://schemas.microsoft.com/office/drawing/2014/main" id="{2B157FEA-6971-4FD9-B244-97A95B95D6F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8610" t="395" r="7972" b="-395"/>
          <a:stretch/>
        </p:blipFill>
        <p:spPr>
          <a:xfrm>
            <a:off x="11491874" y="-1"/>
            <a:ext cx="15464340" cy="13959823"/>
          </a:xfrm>
        </p:spPr>
      </p:pic>
      <p:sp>
        <p:nvSpPr>
          <p:cNvPr id="18" name="TextBox 17">
            <a:extLst>
              <a:ext uri="{FF2B5EF4-FFF2-40B4-BE49-F238E27FC236}">
                <a16:creationId xmlns:a16="http://schemas.microsoft.com/office/drawing/2014/main" id="{E00B1C99-B0FA-467B-A208-1C9AA3D31D09}"/>
              </a:ext>
            </a:extLst>
          </p:cNvPr>
          <p:cNvSpPr txBox="1"/>
          <p:nvPr/>
        </p:nvSpPr>
        <p:spPr>
          <a:xfrm>
            <a:off x="2175515" y="1365835"/>
            <a:ext cx="7768137" cy="913712"/>
          </a:xfrm>
          <a:prstGeom prst="rect">
            <a:avLst/>
          </a:prstGeom>
          <a:noFill/>
        </p:spPr>
        <p:txBody>
          <a:bodyPr wrap="square" rtlCol="0" anchor="t" anchorCtr="0">
            <a:spAutoFit/>
          </a:bodyPr>
          <a:lstStyle/>
          <a:p>
            <a:pPr>
              <a:lnSpc>
                <a:spcPts val="7060"/>
              </a:lnSpc>
            </a:pPr>
            <a:r>
              <a:rPr lang="en-US" b="1" spc="200" dirty="0">
                <a:latin typeface="Nunito Sans ExtraLight" panose="00000300000000000000" pitchFamily="2" charset="0"/>
                <a:ea typeface="Montserrat" charset="0"/>
                <a:cs typeface="Montserrat" charset="0"/>
              </a:rPr>
              <a:t>ABOUT ME</a:t>
            </a:r>
          </a:p>
        </p:txBody>
      </p:sp>
      <p:sp>
        <p:nvSpPr>
          <p:cNvPr id="9" name="Shape 2579">
            <a:extLst>
              <a:ext uri="{FF2B5EF4-FFF2-40B4-BE49-F238E27FC236}">
                <a16:creationId xmlns:a16="http://schemas.microsoft.com/office/drawing/2014/main" id="{897BD2DC-42CD-4200-8E93-390662D0433F}"/>
              </a:ext>
            </a:extLst>
          </p:cNvPr>
          <p:cNvSpPr/>
          <p:nvPr/>
        </p:nvSpPr>
        <p:spPr>
          <a:xfrm>
            <a:off x="1895051" y="410863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2" name="Shape 2602">
            <a:extLst>
              <a:ext uri="{FF2B5EF4-FFF2-40B4-BE49-F238E27FC236}">
                <a16:creationId xmlns:a16="http://schemas.microsoft.com/office/drawing/2014/main" id="{7743634F-0B8D-4B84-A981-85C0C4DE0A19}"/>
              </a:ext>
            </a:extLst>
          </p:cNvPr>
          <p:cNvSpPr/>
          <p:nvPr/>
        </p:nvSpPr>
        <p:spPr>
          <a:xfrm>
            <a:off x="1895050" y="5081827"/>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 name="Rectangle 1">
            <a:extLst>
              <a:ext uri="{FF2B5EF4-FFF2-40B4-BE49-F238E27FC236}">
                <a16:creationId xmlns:a16="http://schemas.microsoft.com/office/drawing/2014/main" id="{A105BE88-32D2-48B7-9C45-0AF02617DC2A}"/>
              </a:ext>
            </a:extLst>
          </p:cNvPr>
          <p:cNvSpPr/>
          <p:nvPr/>
        </p:nvSpPr>
        <p:spPr>
          <a:xfrm>
            <a:off x="2514665" y="5025302"/>
            <a:ext cx="11646137" cy="646331"/>
          </a:xfrm>
          <a:prstGeom prst="rect">
            <a:avLst/>
          </a:prstGeom>
        </p:spPr>
        <p:txBody>
          <a:bodyPr wrap="none">
            <a:spAutoFit/>
          </a:bodyPr>
          <a:lstStyle/>
          <a:p>
            <a:r>
              <a:rPr lang="en-US" dirty="0">
                <a:solidFill>
                  <a:schemeClr val="tx2"/>
                </a:solidFill>
                <a:latin typeface="Nunito Sans Light" panose="00000400000000000000" pitchFamily="2" charset="0"/>
                <a:ea typeface="Source Sans Pro" charset="0"/>
                <a:cs typeface="Source Sans Pro" charset="0"/>
              </a:rPr>
              <a:t>Senior Software Engineer – Heartland Business Systems</a:t>
            </a:r>
          </a:p>
        </p:txBody>
      </p:sp>
      <p:sp>
        <p:nvSpPr>
          <p:cNvPr id="17" name="Rectangle 16">
            <a:extLst>
              <a:ext uri="{FF2B5EF4-FFF2-40B4-BE49-F238E27FC236}">
                <a16:creationId xmlns:a16="http://schemas.microsoft.com/office/drawing/2014/main" id="{3BD764C5-C918-4777-979A-56B219B1747F}"/>
              </a:ext>
            </a:extLst>
          </p:cNvPr>
          <p:cNvSpPr/>
          <p:nvPr/>
        </p:nvSpPr>
        <p:spPr>
          <a:xfrm>
            <a:off x="2514664" y="5858998"/>
            <a:ext cx="1547218" cy="646331"/>
          </a:xfrm>
          <a:prstGeom prst="rect">
            <a:avLst/>
          </a:prstGeom>
        </p:spPr>
        <p:txBody>
          <a:bodyPr wrap="none">
            <a:spAutoFit/>
          </a:bodyPr>
          <a:lstStyle/>
          <a:p>
            <a:r>
              <a:rPr lang="en-US" dirty="0">
                <a:solidFill>
                  <a:schemeClr val="tx2"/>
                </a:solidFill>
                <a:latin typeface="Nunito Sans Light" panose="00000400000000000000" pitchFamily="2" charset="0"/>
                <a:ea typeface="Source Sans Pro" charset="0"/>
                <a:cs typeface="Source Sans Pro" charset="0"/>
              </a:rPr>
              <a:t>Gamer</a:t>
            </a:r>
          </a:p>
        </p:txBody>
      </p:sp>
      <p:sp>
        <p:nvSpPr>
          <p:cNvPr id="19" name="Shape 2679">
            <a:extLst>
              <a:ext uri="{FF2B5EF4-FFF2-40B4-BE49-F238E27FC236}">
                <a16:creationId xmlns:a16="http://schemas.microsoft.com/office/drawing/2014/main" id="{277F890B-F4DA-41D5-897D-38C76F8FC663}"/>
              </a:ext>
            </a:extLst>
          </p:cNvPr>
          <p:cNvSpPr/>
          <p:nvPr/>
        </p:nvSpPr>
        <p:spPr>
          <a:xfrm>
            <a:off x="1888736" y="5789434"/>
            <a:ext cx="558655" cy="507865"/>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60" y="20448"/>
                  <a:pt x="982" y="18280"/>
                  <a:pt x="982" y="15605"/>
                </a:cubicBezTo>
                <a:cubicBezTo>
                  <a:pt x="982" y="12930"/>
                  <a:pt x="2960" y="10762"/>
                  <a:pt x="5400" y="10762"/>
                </a:cubicBezTo>
                <a:lnTo>
                  <a:pt x="16200" y="10762"/>
                </a:lnTo>
                <a:cubicBezTo>
                  <a:pt x="18640" y="10762"/>
                  <a:pt x="20618" y="12930"/>
                  <a:pt x="20618" y="15605"/>
                </a:cubicBezTo>
                <a:cubicBezTo>
                  <a:pt x="20618" y="18280"/>
                  <a:pt x="18640" y="20448"/>
                  <a:pt x="16200" y="20448"/>
                </a:cubicBezTo>
                <a:moveTo>
                  <a:pt x="16200" y="9686"/>
                </a:moveTo>
                <a:lnTo>
                  <a:pt x="11319" y="9686"/>
                </a:lnTo>
                <a:cubicBezTo>
                  <a:pt x="10837" y="8713"/>
                  <a:pt x="11227" y="8217"/>
                  <a:pt x="11943" y="7448"/>
                </a:cubicBezTo>
                <a:cubicBezTo>
                  <a:pt x="12528" y="6820"/>
                  <a:pt x="13255" y="6038"/>
                  <a:pt x="13255" y="4843"/>
                </a:cubicBezTo>
                <a:cubicBezTo>
                  <a:pt x="13255" y="1854"/>
                  <a:pt x="10169" y="128"/>
                  <a:pt x="10038" y="56"/>
                </a:cubicBezTo>
                <a:cubicBezTo>
                  <a:pt x="9796" y="-76"/>
                  <a:pt x="9501" y="32"/>
                  <a:pt x="9379" y="297"/>
                </a:cubicBezTo>
                <a:cubicBezTo>
                  <a:pt x="9258" y="562"/>
                  <a:pt x="9356" y="886"/>
                  <a:pt x="9598" y="1019"/>
                </a:cubicBezTo>
                <a:cubicBezTo>
                  <a:pt x="9625" y="1034"/>
                  <a:pt x="12273" y="2523"/>
                  <a:pt x="12273" y="4843"/>
                </a:cubicBezTo>
                <a:cubicBezTo>
                  <a:pt x="12273" y="5586"/>
                  <a:pt x="11779" y="6117"/>
                  <a:pt x="11255" y="6679"/>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5" y="19372"/>
                </a:cubicBezTo>
                <a:lnTo>
                  <a:pt x="12035"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3"/>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3"/>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0" name="Rectangle 19">
            <a:extLst>
              <a:ext uri="{FF2B5EF4-FFF2-40B4-BE49-F238E27FC236}">
                <a16:creationId xmlns:a16="http://schemas.microsoft.com/office/drawing/2014/main" id="{84A6D79C-3E72-4C66-AC09-A5CDD0DD87B6}"/>
              </a:ext>
            </a:extLst>
          </p:cNvPr>
          <p:cNvSpPr/>
          <p:nvPr/>
        </p:nvSpPr>
        <p:spPr>
          <a:xfrm>
            <a:off x="2514664" y="6561632"/>
            <a:ext cx="4965636" cy="646331"/>
          </a:xfrm>
          <a:prstGeom prst="rect">
            <a:avLst/>
          </a:prstGeom>
        </p:spPr>
        <p:txBody>
          <a:bodyPr wrap="square">
            <a:spAutoFit/>
          </a:bodyPr>
          <a:lstStyle/>
          <a:p>
            <a:r>
              <a:rPr lang="en-US" dirty="0">
                <a:solidFill>
                  <a:schemeClr val="tx2"/>
                </a:solidFill>
                <a:latin typeface="Nunito Sans Light" panose="00000400000000000000" pitchFamily="2" charset="0"/>
                <a:ea typeface="Source Sans Pro" charset="0"/>
                <a:cs typeface="Source Sans Pro" charset="0"/>
              </a:rPr>
              <a:t>Philosopher</a:t>
            </a:r>
          </a:p>
        </p:txBody>
      </p:sp>
      <p:sp>
        <p:nvSpPr>
          <p:cNvPr id="22" name="Shape 2949">
            <a:extLst>
              <a:ext uri="{FF2B5EF4-FFF2-40B4-BE49-F238E27FC236}">
                <a16:creationId xmlns:a16="http://schemas.microsoft.com/office/drawing/2014/main" id="{F7A03A95-31B9-4C7F-B9B2-54A76FADEE4E}"/>
              </a:ext>
            </a:extLst>
          </p:cNvPr>
          <p:cNvSpPr/>
          <p:nvPr/>
        </p:nvSpPr>
        <p:spPr>
          <a:xfrm>
            <a:off x="1966356" y="6547824"/>
            <a:ext cx="457082" cy="558654"/>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6"/>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8"/>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2"/>
                  <a:pt x="21600" y="14236"/>
                </a:cubicBezTo>
                <a:cubicBezTo>
                  <a:pt x="21600" y="14101"/>
                  <a:pt x="21533" y="13978"/>
                  <a:pt x="21424" y="1388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3" name="Rectangle 22">
            <a:extLst>
              <a:ext uri="{FF2B5EF4-FFF2-40B4-BE49-F238E27FC236}">
                <a16:creationId xmlns:a16="http://schemas.microsoft.com/office/drawing/2014/main" id="{0C230D82-7A72-4C3B-90AB-218224D0A1F8}"/>
              </a:ext>
            </a:extLst>
          </p:cNvPr>
          <p:cNvSpPr/>
          <p:nvPr/>
        </p:nvSpPr>
        <p:spPr>
          <a:xfrm>
            <a:off x="2514665" y="7293812"/>
            <a:ext cx="4965636" cy="646331"/>
          </a:xfrm>
          <a:prstGeom prst="rect">
            <a:avLst/>
          </a:prstGeom>
        </p:spPr>
        <p:txBody>
          <a:bodyPr wrap="square">
            <a:spAutoFit/>
          </a:bodyPr>
          <a:lstStyle/>
          <a:p>
            <a:r>
              <a:rPr lang="en-US" dirty="0">
                <a:solidFill>
                  <a:schemeClr val="tx2"/>
                </a:solidFill>
                <a:latin typeface="Nunito Sans Light" panose="00000400000000000000" pitchFamily="2" charset="0"/>
                <a:ea typeface="Source Sans Pro" charset="0"/>
                <a:cs typeface="Source Sans Pro" charset="0"/>
              </a:rPr>
              <a:t>Homesteader</a:t>
            </a:r>
          </a:p>
        </p:txBody>
      </p:sp>
      <p:sp>
        <p:nvSpPr>
          <p:cNvPr id="25" name="Shape 2946">
            <a:extLst>
              <a:ext uri="{FF2B5EF4-FFF2-40B4-BE49-F238E27FC236}">
                <a16:creationId xmlns:a16="http://schemas.microsoft.com/office/drawing/2014/main" id="{A8CC5D6A-059E-4EAF-B7E7-11925D628317}"/>
              </a:ext>
            </a:extLst>
          </p:cNvPr>
          <p:cNvSpPr/>
          <p:nvPr/>
        </p:nvSpPr>
        <p:spPr>
          <a:xfrm>
            <a:off x="1924608" y="7357003"/>
            <a:ext cx="558655" cy="558654"/>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Tree>
    <p:extLst>
      <p:ext uri="{BB962C8B-B14F-4D97-AF65-F5344CB8AC3E}">
        <p14:creationId xmlns:p14="http://schemas.microsoft.com/office/powerpoint/2010/main" val="186564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up)">
                                      <p:cBhvr>
                                        <p:cTn id="23" dur="500"/>
                                        <p:tgtEl>
                                          <p:spTgt spid="19"/>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animBg="1"/>
      <p:bldP spid="2" grpId="0"/>
      <p:bldP spid="17" grpId="0"/>
      <p:bldP spid="19" grpId="0" animBg="1"/>
      <p:bldP spid="20" grpId="0"/>
      <p:bldP spid="22" grpId="0" animBg="1"/>
      <p:bldP spid="23" grpId="0"/>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ubtitle 2"/>
          <p:cNvSpPr txBox="1">
            <a:spLocks/>
          </p:cNvSpPr>
          <p:nvPr/>
        </p:nvSpPr>
        <p:spPr>
          <a:xfrm>
            <a:off x="1972909" y="2225717"/>
            <a:ext cx="17177976"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err="1">
                <a:solidFill>
                  <a:schemeClr val="tx1"/>
                </a:solidFill>
                <a:latin typeface="Nunito Sans Light" panose="00000400000000000000" pitchFamily="2" charset="0"/>
                <a:ea typeface="Source Sans Pro" charset="0"/>
                <a:cs typeface="Source Sans Pro" charset="0"/>
              </a:rPr>
              <a:t>Pwning</a:t>
            </a:r>
            <a:r>
              <a:rPr lang="en-US" sz="2800" dirty="0">
                <a:solidFill>
                  <a:schemeClr val="tx1"/>
                </a:solidFill>
                <a:latin typeface="Nunito Sans Light" panose="00000400000000000000" pitchFamily="2" charset="0"/>
                <a:ea typeface="Source Sans Pro" charset="0"/>
                <a:cs typeface="Source Sans Pro" charset="0"/>
              </a:rPr>
              <a:t> N00bs with my Wife Casey, spending time with my adorable and dauntless son Elijah, and Sleep.</a:t>
            </a:r>
          </a:p>
        </p:txBody>
      </p:sp>
      <p:sp>
        <p:nvSpPr>
          <p:cNvPr id="28" name="TextBox 27"/>
          <p:cNvSpPr txBox="1"/>
          <p:nvPr/>
        </p:nvSpPr>
        <p:spPr>
          <a:xfrm>
            <a:off x="2073412" y="1141708"/>
            <a:ext cx="9205517" cy="1044517"/>
          </a:xfrm>
          <a:prstGeom prst="rect">
            <a:avLst/>
          </a:prstGeom>
          <a:noFill/>
        </p:spPr>
        <p:txBody>
          <a:bodyPr wrap="square" rtlCol="0" anchor="ctr" anchorCtr="0">
            <a:spAutoFit/>
          </a:bodyPr>
          <a:lstStyle/>
          <a:p>
            <a:pPr>
              <a:lnSpc>
                <a:spcPts val="7060"/>
              </a:lnSpc>
            </a:pPr>
            <a:r>
              <a:rPr lang="en-US" sz="7000" spc="200" dirty="0">
                <a:solidFill>
                  <a:schemeClr val="tx2"/>
                </a:solidFill>
                <a:latin typeface="Nunito Sans Light" panose="00000400000000000000" pitchFamily="2" charset="0"/>
                <a:ea typeface="Montserrat" charset="0"/>
                <a:cs typeface="Montserrat" charset="0"/>
              </a:rPr>
              <a:t>Likes</a:t>
            </a:r>
          </a:p>
        </p:txBody>
      </p:sp>
      <p:sp>
        <p:nvSpPr>
          <p:cNvPr id="5" name="Subtitle 2">
            <a:extLst>
              <a:ext uri="{FF2B5EF4-FFF2-40B4-BE49-F238E27FC236}">
                <a16:creationId xmlns:a16="http://schemas.microsoft.com/office/drawing/2014/main" id="{A362561A-81D6-4329-B8D1-D25B4784426F}"/>
              </a:ext>
            </a:extLst>
          </p:cNvPr>
          <p:cNvSpPr txBox="1">
            <a:spLocks/>
          </p:cNvSpPr>
          <p:nvPr/>
        </p:nvSpPr>
        <p:spPr>
          <a:xfrm>
            <a:off x="1972910" y="8298295"/>
            <a:ext cx="14937227"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Fixing poorly designed data models.</a:t>
            </a:r>
          </a:p>
        </p:txBody>
      </p:sp>
      <p:sp>
        <p:nvSpPr>
          <p:cNvPr id="6" name="TextBox 5">
            <a:extLst>
              <a:ext uri="{FF2B5EF4-FFF2-40B4-BE49-F238E27FC236}">
                <a16:creationId xmlns:a16="http://schemas.microsoft.com/office/drawing/2014/main" id="{E1B80467-424E-4992-8CEB-FD1F6DDF9BE9}"/>
              </a:ext>
            </a:extLst>
          </p:cNvPr>
          <p:cNvSpPr txBox="1"/>
          <p:nvPr/>
        </p:nvSpPr>
        <p:spPr>
          <a:xfrm>
            <a:off x="2073412" y="6193672"/>
            <a:ext cx="9205517" cy="1044517"/>
          </a:xfrm>
          <a:prstGeom prst="rect">
            <a:avLst/>
          </a:prstGeom>
          <a:noFill/>
        </p:spPr>
        <p:txBody>
          <a:bodyPr wrap="square" rtlCol="0" anchor="ctr" anchorCtr="0">
            <a:spAutoFit/>
          </a:bodyPr>
          <a:lstStyle/>
          <a:p>
            <a:pPr>
              <a:lnSpc>
                <a:spcPts val="7060"/>
              </a:lnSpc>
            </a:pPr>
            <a:r>
              <a:rPr lang="en-US" sz="7000" spc="200" dirty="0">
                <a:solidFill>
                  <a:schemeClr val="tx2"/>
                </a:solidFill>
                <a:latin typeface="Nunito Sans Light" panose="00000400000000000000" pitchFamily="2" charset="0"/>
                <a:ea typeface="Montserrat" charset="0"/>
                <a:cs typeface="Montserrat" charset="0"/>
              </a:rPr>
              <a:t>Dislikes</a:t>
            </a:r>
          </a:p>
        </p:txBody>
      </p:sp>
      <p:pic>
        <p:nvPicPr>
          <p:cNvPr id="7" name="Picture 6" descr="A person wearing a suit and tie&#10;&#10;Description automatically generated">
            <a:extLst>
              <a:ext uri="{FF2B5EF4-FFF2-40B4-BE49-F238E27FC236}">
                <a16:creationId xmlns:a16="http://schemas.microsoft.com/office/drawing/2014/main" id="{7F1A6793-919C-4A73-93A7-729A90F5D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3772" y="8426251"/>
            <a:ext cx="4357723" cy="4357723"/>
          </a:xfrm>
          <a:prstGeom prst="rect">
            <a:avLst/>
          </a:prstGeom>
        </p:spPr>
      </p:pic>
      <p:pic>
        <p:nvPicPr>
          <p:cNvPr id="9" name="Picture 8">
            <a:extLst>
              <a:ext uri="{FF2B5EF4-FFF2-40B4-BE49-F238E27FC236}">
                <a16:creationId xmlns:a16="http://schemas.microsoft.com/office/drawing/2014/main" id="{5DB0CF1C-882D-4578-A2FD-B0BAA7796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4145" y="2225717"/>
            <a:ext cx="3276062" cy="5820514"/>
          </a:xfrm>
          <a:prstGeom prst="rect">
            <a:avLst/>
          </a:prstGeom>
        </p:spPr>
      </p:pic>
      <p:pic>
        <p:nvPicPr>
          <p:cNvPr id="11" name="Picture 10" descr="A dog sitting in a room&#10;&#10;Description automatically generated">
            <a:extLst>
              <a:ext uri="{FF2B5EF4-FFF2-40B4-BE49-F238E27FC236}">
                <a16:creationId xmlns:a16="http://schemas.microsoft.com/office/drawing/2014/main" id="{DA3C1817-8F7E-429B-87AE-4FA8AEAC42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88825" y="3074347"/>
            <a:ext cx="3900555" cy="4163842"/>
          </a:xfrm>
          <a:prstGeom prst="rect">
            <a:avLst/>
          </a:prstGeom>
        </p:spPr>
      </p:pic>
      <p:pic>
        <p:nvPicPr>
          <p:cNvPr id="13" name="Picture 12" descr="Two people posing for the camera&#10;&#10;Description automatically generated">
            <a:extLst>
              <a:ext uri="{FF2B5EF4-FFF2-40B4-BE49-F238E27FC236}">
                <a16:creationId xmlns:a16="http://schemas.microsoft.com/office/drawing/2014/main" id="{841566D1-F47E-4876-BE69-AA53ADC996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9844" y="3164783"/>
            <a:ext cx="3488431" cy="3937566"/>
          </a:xfrm>
          <a:prstGeom prst="rect">
            <a:avLst/>
          </a:prstGeom>
        </p:spPr>
      </p:pic>
    </p:spTree>
    <p:extLst>
      <p:ext uri="{BB962C8B-B14F-4D97-AF65-F5344CB8AC3E}">
        <p14:creationId xmlns:p14="http://schemas.microsoft.com/office/powerpoint/2010/main" val="1253932750"/>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DF64AD2-ED29-4FBD-8C61-BD37BA8F91E4}"/>
              </a:ext>
            </a:extLst>
          </p:cNvPr>
          <p:cNvPicPr>
            <a:picLocks noChangeAspect="1"/>
          </p:cNvPicPr>
          <p:nvPr/>
        </p:nvPicPr>
        <p:blipFill rotWithShape="1">
          <a:blip r:embed="rId3">
            <a:extLst>
              <a:ext uri="{28A0092B-C50C-407E-A947-70E740481C1C}">
                <a14:useLocalDpi xmlns:a14="http://schemas.microsoft.com/office/drawing/2010/main" val="0"/>
              </a:ext>
            </a:extLst>
          </a:blip>
          <a:srcRect l="22291" r="14120"/>
          <a:stretch/>
        </p:blipFill>
        <p:spPr>
          <a:xfrm>
            <a:off x="0" y="-1786"/>
            <a:ext cx="15501279" cy="13716000"/>
          </a:xfrm>
          <a:prstGeom prst="rect">
            <a:avLst/>
          </a:prstGeom>
        </p:spPr>
      </p:pic>
      <p:sp>
        <p:nvSpPr>
          <p:cNvPr id="8" name="Rectangle 7"/>
          <p:cNvSpPr/>
          <p:nvPr/>
        </p:nvSpPr>
        <p:spPr>
          <a:xfrm>
            <a:off x="0" y="0"/>
            <a:ext cx="15501280" cy="13717786"/>
          </a:xfrm>
          <a:prstGeom prst="rect">
            <a:avLst/>
          </a:prstGeom>
          <a:solidFill>
            <a:srgbClr val="0D0D0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15" name="TextBox 14"/>
          <p:cNvSpPr txBox="1"/>
          <p:nvPr/>
        </p:nvSpPr>
        <p:spPr>
          <a:xfrm>
            <a:off x="2094439" y="2500904"/>
            <a:ext cx="11850167" cy="5665654"/>
          </a:xfrm>
          <a:prstGeom prst="rect">
            <a:avLst/>
          </a:prstGeom>
          <a:noFill/>
        </p:spPr>
        <p:txBody>
          <a:bodyPr wrap="square" rtlCol="0" anchor="t" anchorCtr="0">
            <a:noAutofit/>
          </a:bodyPr>
          <a:lstStyle/>
          <a:p>
            <a:pPr>
              <a:lnSpc>
                <a:spcPts val="7060"/>
              </a:lnSpc>
              <a:spcAft>
                <a:spcPts val="1800"/>
              </a:spcAft>
            </a:pPr>
            <a:r>
              <a:rPr lang="en-US" sz="12800" b="1" spc="200" dirty="0">
                <a:solidFill>
                  <a:schemeClr val="bg1"/>
                </a:solidFill>
                <a:effectLst>
                  <a:outerShdw blurRad="38100" dist="38100" dir="2700000" algn="tl">
                    <a:srgbClr val="000000">
                      <a:alpha val="43137"/>
                    </a:srgbClr>
                  </a:outerShdw>
                </a:effectLst>
                <a:latin typeface="Nunito Sans ExtraLight" panose="00000300000000000000" pitchFamily="2" charset="0"/>
                <a:ea typeface="Montserrat" charset="0"/>
                <a:cs typeface="Montserrat" charset="0"/>
              </a:rPr>
              <a:t>GROWING UP</a:t>
            </a:r>
          </a:p>
          <a:p>
            <a:pPr marL="354013" indent="-354013"/>
            <a:r>
              <a:rPr lang="en-US" sz="4800" dirty="0">
                <a:solidFill>
                  <a:schemeClr val="bg1"/>
                </a:solidFill>
                <a:latin typeface="Nunito Sans ExtraLight" panose="00000300000000000000" pitchFamily="2" charset="0"/>
              </a:rPr>
              <a:t>(Maturing in your Data Model Structure)</a:t>
            </a:r>
          </a:p>
        </p:txBody>
      </p:sp>
      <p:pic>
        <p:nvPicPr>
          <p:cNvPr id="20" name="Picture 19">
            <a:extLst>
              <a:ext uri="{FF2B5EF4-FFF2-40B4-BE49-F238E27FC236}">
                <a16:creationId xmlns:a16="http://schemas.microsoft.com/office/drawing/2014/main" id="{21064F4F-903A-4EDF-93F3-8A5268081CEA}"/>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t="10895" b="23417"/>
          <a:stretch/>
        </p:blipFill>
        <p:spPr>
          <a:xfrm>
            <a:off x="17005695" y="-1"/>
            <a:ext cx="4156132" cy="13717787"/>
          </a:xfrm>
          <a:prstGeom prst="rect">
            <a:avLst/>
          </a:prstGeom>
        </p:spPr>
      </p:pic>
      <p:pic>
        <p:nvPicPr>
          <p:cNvPr id="22" name="Picture 21">
            <a:extLst>
              <a:ext uri="{FF2B5EF4-FFF2-40B4-BE49-F238E27FC236}">
                <a16:creationId xmlns:a16="http://schemas.microsoft.com/office/drawing/2014/main" id="{50E9019A-F6D2-481A-BAD1-0EDE0D969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42970" y="7509543"/>
            <a:ext cx="5421209" cy="4411046"/>
          </a:xfrm>
          <a:prstGeom prst="rect">
            <a:avLst/>
          </a:prstGeom>
          <a:ln w="38100">
            <a:solidFill>
              <a:srgbClr val="00B0F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297465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288679" y="2498777"/>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Look up Speeds</a:t>
            </a:r>
          </a:p>
        </p:txBody>
      </p:sp>
      <p:cxnSp>
        <p:nvCxnSpPr>
          <p:cNvPr id="16" name="Straight Connector 15"/>
          <p:cNvCxnSpPr>
            <a:cxnSpLocks/>
          </p:cNvCxnSpPr>
          <p:nvPr/>
        </p:nvCxnSpPr>
        <p:spPr>
          <a:xfrm>
            <a:off x="2288679" y="2290835"/>
            <a:ext cx="249847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0B1C99-B0FA-467B-A208-1C9AA3D31D09}"/>
              </a:ext>
            </a:extLst>
          </p:cNvPr>
          <p:cNvSpPr txBox="1"/>
          <p:nvPr/>
        </p:nvSpPr>
        <p:spPr>
          <a:xfrm>
            <a:off x="2175515" y="1365835"/>
            <a:ext cx="14270806" cy="913712"/>
          </a:xfrm>
          <a:prstGeom prst="rect">
            <a:avLst/>
          </a:prstGeom>
          <a:noFill/>
        </p:spPr>
        <p:txBody>
          <a:bodyPr wrap="square" rtlCol="0" anchor="t" anchorCtr="0">
            <a:spAutoFit/>
          </a:bodyPr>
          <a:lstStyle/>
          <a:p>
            <a:pPr>
              <a:lnSpc>
                <a:spcPts val="7060"/>
              </a:lnSpc>
            </a:pPr>
            <a:r>
              <a:rPr lang="en-US" b="1" spc="200" dirty="0">
                <a:latin typeface="Nunito Sans ExtraLight" panose="00000300000000000000" pitchFamily="2" charset="0"/>
                <a:ea typeface="Montserrat" charset="0"/>
                <a:cs typeface="Montserrat" charset="0"/>
              </a:rPr>
              <a:t>Growing Up – Maturing in your Data Model Structure</a:t>
            </a:r>
          </a:p>
        </p:txBody>
      </p:sp>
      <p:sp>
        <p:nvSpPr>
          <p:cNvPr id="7" name="Subtitle 2">
            <a:extLst>
              <a:ext uri="{FF2B5EF4-FFF2-40B4-BE49-F238E27FC236}">
                <a16:creationId xmlns:a16="http://schemas.microsoft.com/office/drawing/2014/main" id="{3D4C4BBD-39BC-468A-8202-5E280ABB90BA}"/>
              </a:ext>
            </a:extLst>
          </p:cNvPr>
          <p:cNvSpPr txBox="1">
            <a:spLocks/>
          </p:cNvSpPr>
          <p:nvPr/>
        </p:nvSpPr>
        <p:spPr>
          <a:xfrm>
            <a:off x="2288679" y="3257182"/>
            <a:ext cx="20120560" cy="116756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-Finding Records impacted both by number of records, size of records, and comparison logic of lookup.</a:t>
            </a:r>
          </a:p>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-CPU to match or compare a number (123) drastically simpler than “Hello World”</a:t>
            </a:r>
          </a:p>
        </p:txBody>
      </p:sp>
      <p:sp>
        <p:nvSpPr>
          <p:cNvPr id="9" name="Subtitle 2">
            <a:extLst>
              <a:ext uri="{FF2B5EF4-FFF2-40B4-BE49-F238E27FC236}">
                <a16:creationId xmlns:a16="http://schemas.microsoft.com/office/drawing/2014/main" id="{05BB0C6A-4FAD-45EE-8833-029F9409A53C}"/>
              </a:ext>
            </a:extLst>
          </p:cNvPr>
          <p:cNvSpPr txBox="1">
            <a:spLocks/>
          </p:cNvSpPr>
          <p:nvPr/>
        </p:nvSpPr>
        <p:spPr>
          <a:xfrm>
            <a:off x="2301558" y="4283079"/>
            <a:ext cx="20120560" cy="168463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-Sample 2.25 million row database of 4 </a:t>
            </a:r>
            <a:r>
              <a:rPr lang="en-US" sz="2800" dirty="0" err="1">
                <a:solidFill>
                  <a:schemeClr val="tx1"/>
                </a:solidFill>
                <a:latin typeface="Nunito Sans Light" panose="00000400000000000000" pitchFamily="2" charset="0"/>
                <a:ea typeface="Source Sans Pro" charset="0"/>
                <a:cs typeface="Source Sans Pro" charset="0"/>
              </a:rPr>
              <a:t>ints</a:t>
            </a:r>
            <a:r>
              <a:rPr lang="en-US" sz="2800" dirty="0">
                <a:solidFill>
                  <a:schemeClr val="tx1"/>
                </a:solidFill>
                <a:latin typeface="Nunito Sans Light" panose="00000400000000000000" pitchFamily="2" charset="0"/>
                <a:ea typeface="Source Sans Pro" charset="0"/>
                <a:cs typeface="Source Sans Pro" charset="0"/>
              </a:rPr>
              <a:t>, 3 bit </a:t>
            </a:r>
            <a:r>
              <a:rPr lang="en-US" sz="2800" dirty="0" err="1">
                <a:solidFill>
                  <a:schemeClr val="tx1"/>
                </a:solidFill>
                <a:latin typeface="Nunito Sans Light" panose="00000400000000000000" pitchFamily="2" charset="0"/>
                <a:ea typeface="Source Sans Pro" charset="0"/>
                <a:cs typeface="Source Sans Pro" charset="0"/>
              </a:rPr>
              <a:t>ints</a:t>
            </a:r>
            <a:r>
              <a:rPr lang="en-US" sz="2800" dirty="0">
                <a:solidFill>
                  <a:schemeClr val="tx1"/>
                </a:solidFill>
                <a:latin typeface="Nunito Sans Light" panose="00000400000000000000" pitchFamily="2" charset="0"/>
                <a:ea typeface="Source Sans Pro" charset="0"/>
                <a:cs typeface="Source Sans Pro" charset="0"/>
              </a:rPr>
              <a:t>, and 1 </a:t>
            </a:r>
            <a:r>
              <a:rPr lang="en-US" sz="2800" dirty="0" err="1">
                <a:solidFill>
                  <a:schemeClr val="tx1"/>
                </a:solidFill>
                <a:latin typeface="Nunito Sans Light" panose="00000400000000000000" pitchFamily="2" charset="0"/>
                <a:ea typeface="Source Sans Pro" charset="0"/>
                <a:cs typeface="Source Sans Pro" charset="0"/>
              </a:rPr>
              <a:t>nvarchar</a:t>
            </a:r>
            <a:r>
              <a:rPr lang="en-US" sz="2800" dirty="0">
                <a:solidFill>
                  <a:schemeClr val="tx1"/>
                </a:solidFill>
                <a:latin typeface="Nunito Sans Light" panose="00000400000000000000" pitchFamily="2" charset="0"/>
                <a:ea typeface="Source Sans Pro" charset="0"/>
                <a:cs typeface="Source Sans Pro" charset="0"/>
              </a:rPr>
              <a:t>(max) (no indexes), performing a 100 loop lookup</a:t>
            </a:r>
          </a:p>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	int: 18 seconds, </a:t>
            </a:r>
            <a:r>
              <a:rPr lang="en-US" sz="2800" dirty="0" err="1">
                <a:solidFill>
                  <a:schemeClr val="tx1"/>
                </a:solidFill>
                <a:latin typeface="Nunito Sans Light" panose="00000400000000000000" pitchFamily="2" charset="0"/>
                <a:ea typeface="Source Sans Pro" charset="0"/>
                <a:cs typeface="Source Sans Pro" charset="0"/>
              </a:rPr>
              <a:t>bigint</a:t>
            </a:r>
            <a:r>
              <a:rPr lang="en-US" sz="2800" dirty="0">
                <a:solidFill>
                  <a:schemeClr val="tx1"/>
                </a:solidFill>
                <a:latin typeface="Nunito Sans Light" panose="00000400000000000000" pitchFamily="2" charset="0"/>
                <a:ea typeface="Source Sans Pro" charset="0"/>
                <a:cs typeface="Source Sans Pro" charset="0"/>
              </a:rPr>
              <a:t>: 23 seconds, and </a:t>
            </a:r>
            <a:r>
              <a:rPr lang="en-US" sz="2800" dirty="0" err="1">
                <a:solidFill>
                  <a:schemeClr val="tx1"/>
                </a:solidFill>
                <a:latin typeface="Nunito Sans Light" panose="00000400000000000000" pitchFamily="2" charset="0"/>
                <a:ea typeface="Source Sans Pro" charset="0"/>
                <a:cs typeface="Source Sans Pro" charset="0"/>
              </a:rPr>
              <a:t>nvarchar</a:t>
            </a:r>
            <a:r>
              <a:rPr lang="en-US" sz="2800" dirty="0">
                <a:solidFill>
                  <a:schemeClr val="tx1"/>
                </a:solidFill>
                <a:latin typeface="Nunito Sans Light" panose="00000400000000000000" pitchFamily="2" charset="0"/>
                <a:ea typeface="Source Sans Pro" charset="0"/>
                <a:cs typeface="Source Sans Pro" charset="0"/>
              </a:rPr>
              <a:t>(max) took 1 minute 48 seconds</a:t>
            </a:r>
          </a:p>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-Indexing can also be very important</a:t>
            </a:r>
          </a:p>
        </p:txBody>
      </p:sp>
      <p:sp>
        <p:nvSpPr>
          <p:cNvPr id="10" name="Subtitle 2">
            <a:extLst>
              <a:ext uri="{FF2B5EF4-FFF2-40B4-BE49-F238E27FC236}">
                <a16:creationId xmlns:a16="http://schemas.microsoft.com/office/drawing/2014/main" id="{D4B46ADD-1995-4C3B-A09B-299947972988}"/>
              </a:ext>
            </a:extLst>
          </p:cNvPr>
          <p:cNvSpPr txBox="1">
            <a:spLocks/>
          </p:cNvSpPr>
          <p:nvPr/>
        </p:nvSpPr>
        <p:spPr>
          <a:xfrm>
            <a:off x="2301558" y="5828253"/>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Record Size</a:t>
            </a:r>
          </a:p>
        </p:txBody>
      </p:sp>
      <p:sp>
        <p:nvSpPr>
          <p:cNvPr id="11" name="Subtitle 2">
            <a:extLst>
              <a:ext uri="{FF2B5EF4-FFF2-40B4-BE49-F238E27FC236}">
                <a16:creationId xmlns:a16="http://schemas.microsoft.com/office/drawing/2014/main" id="{FA9BB14C-7F68-4164-8085-7E21C33E6A94}"/>
              </a:ext>
            </a:extLst>
          </p:cNvPr>
          <p:cNvSpPr txBox="1">
            <a:spLocks/>
          </p:cNvSpPr>
          <p:nvPr/>
        </p:nvSpPr>
        <p:spPr>
          <a:xfrm>
            <a:off x="2301558" y="6446128"/>
            <a:ext cx="20120560" cy="116756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-Microsoft TSQL, Page = 8kb, each page has 96 byte header, so 8096 bytes remaining for records</a:t>
            </a:r>
          </a:p>
          <a:p>
            <a:pPr algn="l">
              <a:lnSpc>
                <a:spcPct val="100000"/>
              </a:lnSpc>
            </a:pPr>
            <a:endParaRPr lang="en-US" sz="2800" dirty="0">
              <a:solidFill>
                <a:schemeClr val="tx1"/>
              </a:solidFill>
              <a:latin typeface="Nunito Sans Light" panose="00000400000000000000" pitchFamily="2" charset="0"/>
              <a:ea typeface="Source Sans Pro" charset="0"/>
              <a:cs typeface="Source Sans Pro" charset="0"/>
            </a:endParaRPr>
          </a:p>
        </p:txBody>
      </p:sp>
      <p:pic>
        <p:nvPicPr>
          <p:cNvPr id="2" name="Picture 1">
            <a:extLst>
              <a:ext uri="{FF2B5EF4-FFF2-40B4-BE49-F238E27FC236}">
                <a16:creationId xmlns:a16="http://schemas.microsoft.com/office/drawing/2014/main" id="{75200863-65F6-4AA2-BD69-01695C7B425F}"/>
              </a:ext>
            </a:extLst>
          </p:cNvPr>
          <p:cNvPicPr>
            <a:picLocks noChangeAspect="1"/>
          </p:cNvPicPr>
          <p:nvPr/>
        </p:nvPicPr>
        <p:blipFill>
          <a:blip r:embed="rId2"/>
          <a:stretch>
            <a:fillRect/>
          </a:stretch>
        </p:blipFill>
        <p:spPr>
          <a:xfrm>
            <a:off x="2650879" y="7219740"/>
            <a:ext cx="8785560" cy="5792801"/>
          </a:xfrm>
          <a:prstGeom prst="rect">
            <a:avLst/>
          </a:prstGeom>
        </p:spPr>
      </p:pic>
    </p:spTree>
    <p:extLst>
      <p:ext uri="{BB962C8B-B14F-4D97-AF65-F5344CB8AC3E}">
        <p14:creationId xmlns:p14="http://schemas.microsoft.com/office/powerpoint/2010/main" val="66307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A1AFC8-D553-4978-833B-3BBB9B35C76F}"/>
              </a:ext>
            </a:extLst>
          </p:cNvPr>
          <p:cNvPicPr>
            <a:picLocks noChangeAspect="1"/>
          </p:cNvPicPr>
          <p:nvPr/>
        </p:nvPicPr>
        <p:blipFill rotWithShape="1">
          <a:blip r:embed="rId3">
            <a:extLst>
              <a:ext uri="{28A0092B-C50C-407E-A947-70E740481C1C}">
                <a14:useLocalDpi xmlns:a14="http://schemas.microsoft.com/office/drawing/2010/main" val="0"/>
              </a:ext>
            </a:extLst>
          </a:blip>
          <a:srcRect l="22291" r="14120"/>
          <a:stretch/>
        </p:blipFill>
        <p:spPr>
          <a:xfrm>
            <a:off x="0" y="-1786"/>
            <a:ext cx="15501279" cy="13716000"/>
          </a:xfrm>
          <a:prstGeom prst="rect">
            <a:avLst/>
          </a:prstGeom>
        </p:spPr>
      </p:pic>
      <p:sp>
        <p:nvSpPr>
          <p:cNvPr id="14" name="Rectangle 13">
            <a:extLst>
              <a:ext uri="{FF2B5EF4-FFF2-40B4-BE49-F238E27FC236}">
                <a16:creationId xmlns:a16="http://schemas.microsoft.com/office/drawing/2014/main" id="{CE3D2917-DE97-4E8C-8806-3B70776A0CC1}"/>
              </a:ext>
            </a:extLst>
          </p:cNvPr>
          <p:cNvSpPr/>
          <p:nvPr/>
        </p:nvSpPr>
        <p:spPr>
          <a:xfrm>
            <a:off x="0" y="0"/>
            <a:ext cx="15501280" cy="13717786"/>
          </a:xfrm>
          <a:prstGeom prst="rect">
            <a:avLst/>
          </a:prstGeom>
          <a:solidFill>
            <a:srgbClr val="0D0D0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pic>
        <p:nvPicPr>
          <p:cNvPr id="4" name="Picture 3">
            <a:extLst>
              <a:ext uri="{FF2B5EF4-FFF2-40B4-BE49-F238E27FC236}">
                <a16:creationId xmlns:a16="http://schemas.microsoft.com/office/drawing/2014/main" id="{638F6511-87F0-43B2-A15D-8D89731ED4F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t="667" b="3921"/>
          <a:stretch/>
        </p:blipFill>
        <p:spPr>
          <a:xfrm>
            <a:off x="15552723" y="0"/>
            <a:ext cx="2729720" cy="13716000"/>
          </a:xfrm>
          <a:prstGeom prst="rect">
            <a:avLst/>
          </a:prstGeom>
        </p:spPr>
      </p:pic>
      <p:sp>
        <p:nvSpPr>
          <p:cNvPr id="15" name="TextBox 14"/>
          <p:cNvSpPr txBox="1"/>
          <p:nvPr/>
        </p:nvSpPr>
        <p:spPr>
          <a:xfrm>
            <a:off x="2052872" y="2579282"/>
            <a:ext cx="11225246" cy="5665654"/>
          </a:xfrm>
          <a:prstGeom prst="rect">
            <a:avLst/>
          </a:prstGeom>
          <a:noFill/>
        </p:spPr>
        <p:txBody>
          <a:bodyPr wrap="square" rtlCol="0" anchor="t" anchorCtr="0">
            <a:noAutofit/>
          </a:bodyPr>
          <a:lstStyle/>
          <a:p>
            <a:pPr>
              <a:lnSpc>
                <a:spcPts val="7060"/>
              </a:lnSpc>
              <a:spcAft>
                <a:spcPts val="1800"/>
              </a:spcAft>
            </a:pPr>
            <a:r>
              <a:rPr lang="en-US" sz="12800" b="1" spc="200" dirty="0">
                <a:solidFill>
                  <a:schemeClr val="bg1"/>
                </a:solidFill>
                <a:effectLst>
                  <a:outerShdw blurRad="38100" dist="38100" dir="2700000" algn="tl">
                    <a:srgbClr val="000000">
                      <a:alpha val="43137"/>
                    </a:srgbClr>
                  </a:outerShdw>
                </a:effectLst>
                <a:latin typeface="Nunito Sans ExtraLight" panose="00000300000000000000" pitchFamily="2" charset="0"/>
                <a:ea typeface="Montserrat" charset="0"/>
                <a:cs typeface="Montserrat" charset="0"/>
              </a:rPr>
              <a:t>INBREEDING</a:t>
            </a:r>
          </a:p>
          <a:p>
            <a:pPr marL="290513" indent="-290513"/>
            <a:r>
              <a:rPr lang="en-US" sz="4800" dirty="0">
                <a:solidFill>
                  <a:schemeClr val="bg1"/>
                </a:solidFill>
                <a:effectLst>
                  <a:outerShdw blurRad="38100" dist="38100" dir="2700000" algn="tl">
                    <a:srgbClr val="000000">
                      <a:alpha val="43137"/>
                    </a:srgbClr>
                  </a:outerShdw>
                </a:effectLst>
                <a:latin typeface="Nunito Sans ExtraLight" panose="00000300000000000000" pitchFamily="2" charset="0"/>
              </a:rPr>
              <a:t>(Additional Columns Based Relationships)</a:t>
            </a:r>
          </a:p>
        </p:txBody>
      </p:sp>
      <p:pic>
        <p:nvPicPr>
          <p:cNvPr id="16" name="Picture 15">
            <a:extLst>
              <a:ext uri="{FF2B5EF4-FFF2-40B4-BE49-F238E27FC236}">
                <a16:creationId xmlns:a16="http://schemas.microsoft.com/office/drawing/2014/main" id="{A3419571-1D64-4074-8C19-30CB8C36F16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t="667" b="3921"/>
          <a:stretch/>
        </p:blipFill>
        <p:spPr>
          <a:xfrm>
            <a:off x="21583409" y="-4356"/>
            <a:ext cx="2729720" cy="13716000"/>
          </a:xfrm>
          <a:prstGeom prst="rect">
            <a:avLst/>
          </a:prstGeom>
        </p:spPr>
      </p:pic>
      <p:pic>
        <p:nvPicPr>
          <p:cNvPr id="18" name="Picture 17">
            <a:extLst>
              <a:ext uri="{FF2B5EF4-FFF2-40B4-BE49-F238E27FC236}">
                <a16:creationId xmlns:a16="http://schemas.microsoft.com/office/drawing/2014/main" id="{E7F8B032-FC62-4032-82C0-57F72A2A0BF7}"/>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harpenSoften amount="50000"/>
                    </a14:imgEffect>
                    <a14:imgEffect>
                      <a14:colorTemperature colorTemp="11500"/>
                    </a14:imgEffect>
                    <a14:imgEffect>
                      <a14:saturation sat="0"/>
                    </a14:imgEffect>
                    <a14:imgEffect>
                      <a14:brightnessContrast bright="15000" contrast="-46000"/>
                    </a14:imgEffect>
                  </a14:imgLayer>
                </a14:imgProps>
              </a:ext>
              <a:ext uri="{28A0092B-C50C-407E-A947-70E740481C1C}">
                <a14:useLocalDpi xmlns:a14="http://schemas.microsoft.com/office/drawing/2010/main" val="0"/>
              </a:ext>
            </a:extLst>
          </a:blip>
          <a:srcRect t="667" b="3921"/>
          <a:stretch/>
        </p:blipFill>
        <p:spPr>
          <a:xfrm>
            <a:off x="18731352" y="496389"/>
            <a:ext cx="2606281" cy="12906103"/>
          </a:xfrm>
          <a:prstGeom prst="rect">
            <a:avLst/>
          </a:prstGeom>
          <a:effectLst/>
        </p:spPr>
      </p:pic>
      <p:sp>
        <p:nvSpPr>
          <p:cNvPr id="19" name="Rectangle 18">
            <a:extLst>
              <a:ext uri="{FF2B5EF4-FFF2-40B4-BE49-F238E27FC236}">
                <a16:creationId xmlns:a16="http://schemas.microsoft.com/office/drawing/2014/main" id="{0FDDA1A6-CEF8-4E2D-BD20-C43152ADE824}"/>
              </a:ext>
            </a:extLst>
          </p:cNvPr>
          <p:cNvSpPr/>
          <p:nvPr/>
        </p:nvSpPr>
        <p:spPr>
          <a:xfrm>
            <a:off x="18731352" y="1586241"/>
            <a:ext cx="2395403" cy="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20" name="Rectangle 19">
            <a:extLst>
              <a:ext uri="{FF2B5EF4-FFF2-40B4-BE49-F238E27FC236}">
                <a16:creationId xmlns:a16="http://schemas.microsoft.com/office/drawing/2014/main" id="{5F06E2B4-35A3-4878-998A-8B5B8993F960}"/>
              </a:ext>
            </a:extLst>
          </p:cNvPr>
          <p:cNvSpPr/>
          <p:nvPr/>
        </p:nvSpPr>
        <p:spPr>
          <a:xfrm>
            <a:off x="20063995" y="2685735"/>
            <a:ext cx="991336" cy="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21" name="Rectangle 20">
            <a:extLst>
              <a:ext uri="{FF2B5EF4-FFF2-40B4-BE49-F238E27FC236}">
                <a16:creationId xmlns:a16="http://schemas.microsoft.com/office/drawing/2014/main" id="{46D79917-8572-4665-9CD3-9B8F27B4FAFE}"/>
              </a:ext>
            </a:extLst>
          </p:cNvPr>
          <p:cNvSpPr/>
          <p:nvPr/>
        </p:nvSpPr>
        <p:spPr>
          <a:xfrm>
            <a:off x="18887254" y="5116813"/>
            <a:ext cx="2395403" cy="796044"/>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22" name="Rectangle 21">
            <a:extLst>
              <a:ext uri="{FF2B5EF4-FFF2-40B4-BE49-F238E27FC236}">
                <a16:creationId xmlns:a16="http://schemas.microsoft.com/office/drawing/2014/main" id="{ECDEE36B-69CC-4710-BB54-D224038D8C09}"/>
              </a:ext>
            </a:extLst>
          </p:cNvPr>
          <p:cNvSpPr/>
          <p:nvPr/>
        </p:nvSpPr>
        <p:spPr>
          <a:xfrm>
            <a:off x="18887254" y="7345702"/>
            <a:ext cx="2239501" cy="24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23" name="Rectangle 22">
            <a:extLst>
              <a:ext uri="{FF2B5EF4-FFF2-40B4-BE49-F238E27FC236}">
                <a16:creationId xmlns:a16="http://schemas.microsoft.com/office/drawing/2014/main" id="{7EF91912-1C8A-4364-BEBA-6D0FD187AE25}"/>
              </a:ext>
            </a:extLst>
          </p:cNvPr>
          <p:cNvSpPr/>
          <p:nvPr/>
        </p:nvSpPr>
        <p:spPr>
          <a:xfrm>
            <a:off x="18910519" y="9831207"/>
            <a:ext cx="2372138" cy="1398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26" name="Rectangle 25">
            <a:extLst>
              <a:ext uri="{FF2B5EF4-FFF2-40B4-BE49-F238E27FC236}">
                <a16:creationId xmlns:a16="http://schemas.microsoft.com/office/drawing/2014/main" id="{9D75DB56-CF8C-4208-A1B1-5C462DF251C0}"/>
              </a:ext>
            </a:extLst>
          </p:cNvPr>
          <p:cNvSpPr/>
          <p:nvPr/>
        </p:nvSpPr>
        <p:spPr>
          <a:xfrm>
            <a:off x="18731352" y="254485"/>
            <a:ext cx="2729721" cy="1315477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pic>
        <p:nvPicPr>
          <p:cNvPr id="33" name="Picture 32">
            <a:extLst>
              <a:ext uri="{FF2B5EF4-FFF2-40B4-BE49-F238E27FC236}">
                <a16:creationId xmlns:a16="http://schemas.microsoft.com/office/drawing/2014/main" id="{E6A03473-1344-4AB8-94CA-92A41F6F61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95337" y="7475681"/>
            <a:ext cx="5527043" cy="4497159"/>
          </a:xfrm>
          <a:prstGeom prst="rect">
            <a:avLst/>
          </a:prstGeom>
          <a:ln w="38100">
            <a:solidFill>
              <a:srgbClr val="00B0F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4806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288679" y="2498777"/>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Banner1, Banner2, Banner3….</a:t>
            </a:r>
          </a:p>
        </p:txBody>
      </p:sp>
      <p:cxnSp>
        <p:nvCxnSpPr>
          <p:cNvPr id="16" name="Straight Connector 15"/>
          <p:cNvCxnSpPr>
            <a:cxnSpLocks/>
          </p:cNvCxnSpPr>
          <p:nvPr/>
        </p:nvCxnSpPr>
        <p:spPr>
          <a:xfrm>
            <a:off x="2288679" y="2290835"/>
            <a:ext cx="230907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0B1C99-B0FA-467B-A208-1C9AA3D31D09}"/>
              </a:ext>
            </a:extLst>
          </p:cNvPr>
          <p:cNvSpPr txBox="1"/>
          <p:nvPr/>
        </p:nvSpPr>
        <p:spPr>
          <a:xfrm>
            <a:off x="2175515" y="1365835"/>
            <a:ext cx="14270806" cy="913712"/>
          </a:xfrm>
          <a:prstGeom prst="rect">
            <a:avLst/>
          </a:prstGeom>
          <a:noFill/>
        </p:spPr>
        <p:txBody>
          <a:bodyPr wrap="square" rtlCol="0" anchor="t" anchorCtr="0">
            <a:spAutoFit/>
          </a:bodyPr>
          <a:lstStyle/>
          <a:p>
            <a:pPr>
              <a:lnSpc>
                <a:spcPts val="7060"/>
              </a:lnSpc>
            </a:pPr>
            <a:r>
              <a:rPr lang="en-US" b="1" spc="200" dirty="0">
                <a:latin typeface="Nunito Sans ExtraLight" panose="00000300000000000000" pitchFamily="2" charset="0"/>
                <a:ea typeface="Montserrat" charset="0"/>
                <a:cs typeface="Montserrat" charset="0"/>
              </a:rPr>
              <a:t>Inbreeding – Additional Column Based Relationships</a:t>
            </a:r>
          </a:p>
        </p:txBody>
      </p:sp>
      <p:sp>
        <p:nvSpPr>
          <p:cNvPr id="7" name="Subtitle 2">
            <a:extLst>
              <a:ext uri="{FF2B5EF4-FFF2-40B4-BE49-F238E27FC236}">
                <a16:creationId xmlns:a16="http://schemas.microsoft.com/office/drawing/2014/main" id="{3D4C4BBD-39BC-468A-8202-5E280ABB90BA}"/>
              </a:ext>
            </a:extLst>
          </p:cNvPr>
          <p:cNvSpPr txBox="1">
            <a:spLocks/>
          </p:cNvSpPr>
          <p:nvPr/>
        </p:nvSpPr>
        <p:spPr>
          <a:xfrm>
            <a:off x="2288679" y="3257182"/>
            <a:ext cx="20120560" cy="108138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This method is where you expand your data model to contain the related items data, adding more columns for each additional relationship you need to account for.  Often the worst method to use.</a:t>
            </a:r>
          </a:p>
        </p:txBody>
      </p:sp>
      <p:sp>
        <p:nvSpPr>
          <p:cNvPr id="12" name="Shape 2600">
            <a:extLst>
              <a:ext uri="{FF2B5EF4-FFF2-40B4-BE49-F238E27FC236}">
                <a16:creationId xmlns:a16="http://schemas.microsoft.com/office/drawing/2014/main" id="{94CB38BC-5DDD-453C-AF78-A542E998E4EF}"/>
              </a:ext>
            </a:extLst>
          </p:cNvPr>
          <p:cNvSpPr/>
          <p:nvPr/>
        </p:nvSpPr>
        <p:spPr>
          <a:xfrm>
            <a:off x="2007048" y="4428724"/>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3" name="Subtitle 2">
            <a:extLst>
              <a:ext uri="{FF2B5EF4-FFF2-40B4-BE49-F238E27FC236}">
                <a16:creationId xmlns:a16="http://schemas.microsoft.com/office/drawing/2014/main" id="{61187481-551F-41CF-B7D9-70065CC073EF}"/>
              </a:ext>
            </a:extLst>
          </p:cNvPr>
          <p:cNvSpPr txBox="1">
            <a:spLocks/>
          </p:cNvSpPr>
          <p:nvPr/>
        </p:nvSpPr>
        <p:spPr>
          <a:xfrm>
            <a:off x="2288679" y="4292647"/>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Never have to do lookups for relationships!</a:t>
            </a:r>
          </a:p>
        </p:txBody>
      </p:sp>
      <p:sp>
        <p:nvSpPr>
          <p:cNvPr id="15" name="Shape 2600">
            <a:extLst>
              <a:ext uri="{FF2B5EF4-FFF2-40B4-BE49-F238E27FC236}">
                <a16:creationId xmlns:a16="http://schemas.microsoft.com/office/drawing/2014/main" id="{4BDCF95B-349F-4DD4-B76F-5E56ACD5E84A}"/>
              </a:ext>
            </a:extLst>
          </p:cNvPr>
          <p:cNvSpPr/>
          <p:nvPr/>
        </p:nvSpPr>
        <p:spPr>
          <a:xfrm>
            <a:off x="2007048" y="4928327"/>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7" name="Subtitle 2">
            <a:extLst>
              <a:ext uri="{FF2B5EF4-FFF2-40B4-BE49-F238E27FC236}">
                <a16:creationId xmlns:a16="http://schemas.microsoft.com/office/drawing/2014/main" id="{FB52875D-0C63-4378-93C7-6F4BBA12EC61}"/>
              </a:ext>
            </a:extLst>
          </p:cNvPr>
          <p:cNvSpPr txBox="1">
            <a:spLocks/>
          </p:cNvSpPr>
          <p:nvPr/>
        </p:nvSpPr>
        <p:spPr>
          <a:xfrm>
            <a:off x="2288679" y="4792250"/>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Some job security</a:t>
            </a:r>
          </a:p>
        </p:txBody>
      </p:sp>
      <p:sp>
        <p:nvSpPr>
          <p:cNvPr id="20" name="Subtitle 2">
            <a:extLst>
              <a:ext uri="{FF2B5EF4-FFF2-40B4-BE49-F238E27FC236}">
                <a16:creationId xmlns:a16="http://schemas.microsoft.com/office/drawing/2014/main" id="{1549913B-694E-4601-99BE-2A03274FE3FC}"/>
              </a:ext>
            </a:extLst>
          </p:cNvPr>
          <p:cNvSpPr txBox="1">
            <a:spLocks/>
          </p:cNvSpPr>
          <p:nvPr/>
        </p:nvSpPr>
        <p:spPr>
          <a:xfrm>
            <a:off x="2327316" y="5596328"/>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Data Model Size Bloat and Empty Spaces</a:t>
            </a:r>
          </a:p>
        </p:txBody>
      </p:sp>
      <p:sp>
        <p:nvSpPr>
          <p:cNvPr id="22" name="Subtitle 2">
            <a:extLst>
              <a:ext uri="{FF2B5EF4-FFF2-40B4-BE49-F238E27FC236}">
                <a16:creationId xmlns:a16="http://schemas.microsoft.com/office/drawing/2014/main" id="{B5AF742C-42EF-4EF7-8C78-D0323AC27D9E}"/>
              </a:ext>
            </a:extLst>
          </p:cNvPr>
          <p:cNvSpPr txBox="1">
            <a:spLocks/>
          </p:cNvSpPr>
          <p:nvPr/>
        </p:nvSpPr>
        <p:spPr>
          <a:xfrm>
            <a:off x="2327316" y="6121689"/>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Little to No Ordering Capability</a:t>
            </a:r>
          </a:p>
        </p:txBody>
      </p:sp>
      <p:sp>
        <p:nvSpPr>
          <p:cNvPr id="23" name="Shape 2601">
            <a:extLst>
              <a:ext uri="{FF2B5EF4-FFF2-40B4-BE49-F238E27FC236}">
                <a16:creationId xmlns:a16="http://schemas.microsoft.com/office/drawing/2014/main" id="{4A059A43-3F7D-4A04-9867-796457B39BB3}"/>
              </a:ext>
            </a:extLst>
          </p:cNvPr>
          <p:cNvSpPr/>
          <p:nvPr/>
        </p:nvSpPr>
        <p:spPr>
          <a:xfrm>
            <a:off x="2045685" y="6257766"/>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4" name="Shape 2601">
            <a:extLst>
              <a:ext uri="{FF2B5EF4-FFF2-40B4-BE49-F238E27FC236}">
                <a16:creationId xmlns:a16="http://schemas.microsoft.com/office/drawing/2014/main" id="{12B83AAE-0C82-4A84-B762-910E4D22C318}"/>
              </a:ext>
            </a:extLst>
          </p:cNvPr>
          <p:cNvSpPr/>
          <p:nvPr/>
        </p:nvSpPr>
        <p:spPr>
          <a:xfrm>
            <a:off x="2045685" y="5766427"/>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5" name="Subtitle 2">
            <a:extLst>
              <a:ext uri="{FF2B5EF4-FFF2-40B4-BE49-F238E27FC236}">
                <a16:creationId xmlns:a16="http://schemas.microsoft.com/office/drawing/2014/main" id="{905B2367-FDBB-471E-B57E-FB5F63C41924}"/>
              </a:ext>
            </a:extLst>
          </p:cNvPr>
          <p:cNvSpPr txBox="1">
            <a:spLocks/>
          </p:cNvSpPr>
          <p:nvPr/>
        </p:nvSpPr>
        <p:spPr>
          <a:xfrm>
            <a:off x="2327316" y="6626274"/>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Can we have another one?....</a:t>
            </a:r>
          </a:p>
        </p:txBody>
      </p:sp>
      <p:sp>
        <p:nvSpPr>
          <p:cNvPr id="26" name="Shape 2601">
            <a:extLst>
              <a:ext uri="{FF2B5EF4-FFF2-40B4-BE49-F238E27FC236}">
                <a16:creationId xmlns:a16="http://schemas.microsoft.com/office/drawing/2014/main" id="{56A78ADA-9BA8-4789-8A4A-5418F458DEF8}"/>
              </a:ext>
            </a:extLst>
          </p:cNvPr>
          <p:cNvSpPr/>
          <p:nvPr/>
        </p:nvSpPr>
        <p:spPr>
          <a:xfrm>
            <a:off x="2045685" y="6762351"/>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7" name="Subtitle 2">
            <a:extLst>
              <a:ext uri="{FF2B5EF4-FFF2-40B4-BE49-F238E27FC236}">
                <a16:creationId xmlns:a16="http://schemas.microsoft.com/office/drawing/2014/main" id="{CAB5735E-E433-45EB-A405-AC862652330C}"/>
              </a:ext>
            </a:extLst>
          </p:cNvPr>
          <p:cNvSpPr txBox="1">
            <a:spLocks/>
          </p:cNvSpPr>
          <p:nvPr/>
        </p:nvSpPr>
        <p:spPr>
          <a:xfrm>
            <a:off x="2327316" y="7174117"/>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Display Markup Code Degradation</a:t>
            </a:r>
          </a:p>
        </p:txBody>
      </p:sp>
      <p:sp>
        <p:nvSpPr>
          <p:cNvPr id="28" name="Shape 2601">
            <a:extLst>
              <a:ext uri="{FF2B5EF4-FFF2-40B4-BE49-F238E27FC236}">
                <a16:creationId xmlns:a16="http://schemas.microsoft.com/office/drawing/2014/main" id="{828E4A8B-9F51-4E9A-9EA3-EC2208F7440C}"/>
              </a:ext>
            </a:extLst>
          </p:cNvPr>
          <p:cNvSpPr/>
          <p:nvPr/>
        </p:nvSpPr>
        <p:spPr>
          <a:xfrm>
            <a:off x="2045685" y="7310194"/>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9" name="Subtitle 2">
            <a:extLst>
              <a:ext uri="{FF2B5EF4-FFF2-40B4-BE49-F238E27FC236}">
                <a16:creationId xmlns:a16="http://schemas.microsoft.com/office/drawing/2014/main" id="{DF694E23-D659-4809-85D2-A33EEA34C194}"/>
              </a:ext>
            </a:extLst>
          </p:cNvPr>
          <p:cNvSpPr txBox="1">
            <a:spLocks/>
          </p:cNvSpPr>
          <p:nvPr/>
        </p:nvSpPr>
        <p:spPr>
          <a:xfrm>
            <a:off x="2007048" y="8225669"/>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When to Use?</a:t>
            </a:r>
          </a:p>
        </p:txBody>
      </p:sp>
      <p:sp>
        <p:nvSpPr>
          <p:cNvPr id="30" name="Subtitle 2">
            <a:extLst>
              <a:ext uri="{FF2B5EF4-FFF2-40B4-BE49-F238E27FC236}">
                <a16:creationId xmlns:a16="http://schemas.microsoft.com/office/drawing/2014/main" id="{8B5D9382-FEC7-4977-A11E-E2C478FBAA78}"/>
              </a:ext>
            </a:extLst>
          </p:cNvPr>
          <p:cNvSpPr txBox="1">
            <a:spLocks/>
          </p:cNvSpPr>
          <p:nvPr/>
        </p:nvSpPr>
        <p:spPr>
          <a:xfrm>
            <a:off x="2007048" y="8984074"/>
            <a:ext cx="10060456"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No other Option</a:t>
            </a:r>
          </a:p>
        </p:txBody>
      </p:sp>
      <p:sp>
        <p:nvSpPr>
          <p:cNvPr id="31" name="Subtitle 2">
            <a:extLst>
              <a:ext uri="{FF2B5EF4-FFF2-40B4-BE49-F238E27FC236}">
                <a16:creationId xmlns:a16="http://schemas.microsoft.com/office/drawing/2014/main" id="{D98F18A4-E13A-4EDA-B1B6-A18864D1A8DF}"/>
              </a:ext>
            </a:extLst>
          </p:cNvPr>
          <p:cNvSpPr txBox="1">
            <a:spLocks/>
          </p:cNvSpPr>
          <p:nvPr/>
        </p:nvSpPr>
        <p:spPr>
          <a:xfrm>
            <a:off x="12310145" y="8984073"/>
            <a:ext cx="11090767"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Exact # of Relationships and can never change (ex Days in a Week)</a:t>
            </a:r>
          </a:p>
        </p:txBody>
      </p:sp>
      <p:pic>
        <p:nvPicPr>
          <p:cNvPr id="1026" name="Picture 2" descr="Image result for adam and eve">
            <a:extLst>
              <a:ext uri="{FF2B5EF4-FFF2-40B4-BE49-F238E27FC236}">
                <a16:creationId xmlns:a16="http://schemas.microsoft.com/office/drawing/2014/main" id="{2215F485-FED1-4366-BAC2-D120ABC823D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67182" y="9937834"/>
            <a:ext cx="3330211" cy="2081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st couple  on earth">
            <a:extLst>
              <a:ext uri="{FF2B5EF4-FFF2-40B4-BE49-F238E27FC236}">
                <a16:creationId xmlns:a16="http://schemas.microsoft.com/office/drawing/2014/main" id="{E2F580DC-962B-42CC-ADCF-D1CD9330A55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05958" y="9925637"/>
            <a:ext cx="3711530" cy="20858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lendar">
            <a:extLst>
              <a:ext uri="{FF2B5EF4-FFF2-40B4-BE49-F238E27FC236}">
                <a16:creationId xmlns:a16="http://schemas.microsoft.com/office/drawing/2014/main" id="{62523867-56BC-46CA-B523-56C41D7C168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498477" y="9925637"/>
            <a:ext cx="3711531" cy="2859253"/>
          </a:xfrm>
          <a:prstGeom prst="rect">
            <a:avLst/>
          </a:prstGeom>
          <a:noFill/>
          <a:extLst>
            <a:ext uri="{909E8E84-426E-40DD-AFC4-6F175D3DCCD1}">
              <a14:hiddenFill xmlns:a14="http://schemas.microsoft.com/office/drawing/2010/main">
                <a:solidFill>
                  <a:srgbClr val="FFFFFF"/>
                </a:solidFill>
              </a14:hiddenFill>
            </a:ext>
          </a:extLst>
        </p:spPr>
      </p:pic>
      <p:sp>
        <p:nvSpPr>
          <p:cNvPr id="32" name="Subtitle 2">
            <a:extLst>
              <a:ext uri="{FF2B5EF4-FFF2-40B4-BE49-F238E27FC236}">
                <a16:creationId xmlns:a16="http://schemas.microsoft.com/office/drawing/2014/main" id="{3F53F0E1-396A-4637-BCF4-12E17A97ADC6}"/>
              </a:ext>
            </a:extLst>
          </p:cNvPr>
          <p:cNvSpPr txBox="1">
            <a:spLocks/>
          </p:cNvSpPr>
          <p:nvPr/>
        </p:nvSpPr>
        <p:spPr>
          <a:xfrm>
            <a:off x="5046459" y="4799608"/>
            <a:ext cx="13071967"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 maybe?</a:t>
            </a:r>
          </a:p>
        </p:txBody>
      </p:sp>
    </p:spTree>
    <p:extLst>
      <p:ext uri="{BB962C8B-B14F-4D97-AF65-F5344CB8AC3E}">
        <p14:creationId xmlns:p14="http://schemas.microsoft.com/office/powerpoint/2010/main" val="217224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up)">
                                      <p:cBhvr>
                                        <p:cTn id="33" dur="500"/>
                                        <p:tgtEl>
                                          <p:spTgt spid="24"/>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up)">
                                      <p:cBhvr>
                                        <p:cTn id="41" dur="500"/>
                                        <p:tgtEl>
                                          <p:spTgt spid="2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up)">
                                      <p:cBhvr>
                                        <p:cTn id="49" dur="500"/>
                                        <p:tgtEl>
                                          <p:spTgt spid="26"/>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up)">
                                      <p:cBhvr>
                                        <p:cTn id="57" dur="500"/>
                                        <p:tgtEl>
                                          <p:spTgt spid="28"/>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up)">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up)">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026"/>
                                        </p:tgtEl>
                                        <p:attrNameLst>
                                          <p:attrName>style.visibility</p:attrName>
                                        </p:attrNameLst>
                                      </p:cBhvr>
                                      <p:to>
                                        <p:strVal val="visible"/>
                                      </p:to>
                                    </p:set>
                                    <p:animEffect transition="in" filter="wipe(up)">
                                      <p:cBhvr>
                                        <p:cTn id="70" dur="500"/>
                                        <p:tgtEl>
                                          <p:spTgt spid="1026"/>
                                        </p:tgtEl>
                                      </p:cBhvr>
                                    </p:animEffect>
                                  </p:childTnLst>
                                </p:cTn>
                              </p:par>
                              <p:par>
                                <p:cTn id="71" presetID="22" presetClass="entr" presetSubtype="1" fill="hold" nodeType="withEffect">
                                  <p:stCondLst>
                                    <p:cond delay="0"/>
                                  </p:stCondLst>
                                  <p:childTnLst>
                                    <p:set>
                                      <p:cBhvr>
                                        <p:cTn id="72" dur="1" fill="hold">
                                          <p:stCondLst>
                                            <p:cond delay="0"/>
                                          </p:stCondLst>
                                        </p:cTn>
                                        <p:tgtEl>
                                          <p:spTgt spid="1028"/>
                                        </p:tgtEl>
                                        <p:attrNameLst>
                                          <p:attrName>style.visibility</p:attrName>
                                        </p:attrNameLst>
                                      </p:cBhvr>
                                      <p:to>
                                        <p:strVal val="visible"/>
                                      </p:to>
                                    </p:set>
                                    <p:animEffect transition="in" filter="wipe(up)">
                                      <p:cBhvr>
                                        <p:cTn id="73" dur="500"/>
                                        <p:tgtEl>
                                          <p:spTgt spid="1028"/>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up)">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par>
                                <p:cTn id="82" presetID="22" presetClass="entr" presetSubtype="1" fill="hold" nodeType="withEffect">
                                  <p:stCondLst>
                                    <p:cond delay="0"/>
                                  </p:stCondLst>
                                  <p:childTnLst>
                                    <p:set>
                                      <p:cBhvr>
                                        <p:cTn id="83" dur="1" fill="hold">
                                          <p:stCondLst>
                                            <p:cond delay="0"/>
                                          </p:stCondLst>
                                        </p:cTn>
                                        <p:tgtEl>
                                          <p:spTgt spid="1030"/>
                                        </p:tgtEl>
                                        <p:attrNameLst>
                                          <p:attrName>style.visibility</p:attrName>
                                        </p:attrNameLst>
                                      </p:cBhvr>
                                      <p:to>
                                        <p:strVal val="visible"/>
                                      </p:to>
                                    </p:set>
                                    <p:animEffect transition="in" filter="wipe(up)">
                                      <p:cBhvr>
                                        <p:cTn id="84"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15" grpId="0" animBg="1"/>
      <p:bldP spid="17" grpId="0"/>
      <p:bldP spid="20" grpId="0"/>
      <p:bldP spid="22" grpId="0"/>
      <p:bldP spid="23" grpId="0" animBg="1"/>
      <p:bldP spid="24" grpId="0" animBg="1"/>
      <p:bldP spid="25" grpId="0"/>
      <p:bldP spid="26" grpId="0" animBg="1"/>
      <p:bldP spid="27" grpId="0"/>
      <p:bldP spid="28" grpId="0" animBg="1"/>
      <p:bldP spid="29" grpId="0"/>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92F59C8-9A98-405B-84CD-337031AD228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492481" y="74806"/>
            <a:ext cx="2730076" cy="13717786"/>
          </a:xfrm>
          <a:prstGeom prst="rect">
            <a:avLst/>
          </a:prstGeom>
        </p:spPr>
      </p:pic>
      <p:pic>
        <p:nvPicPr>
          <p:cNvPr id="20" name="Picture 19">
            <a:extLst>
              <a:ext uri="{FF2B5EF4-FFF2-40B4-BE49-F238E27FC236}">
                <a16:creationId xmlns:a16="http://schemas.microsoft.com/office/drawing/2014/main" id="{B947F9BB-D142-4D6D-A666-57C56968805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462825" y="70450"/>
            <a:ext cx="2730076" cy="13717786"/>
          </a:xfrm>
          <a:prstGeom prst="rect">
            <a:avLst/>
          </a:prstGeom>
        </p:spPr>
      </p:pic>
      <p:pic>
        <p:nvPicPr>
          <p:cNvPr id="11" name="Picture 10">
            <a:extLst>
              <a:ext uri="{FF2B5EF4-FFF2-40B4-BE49-F238E27FC236}">
                <a16:creationId xmlns:a16="http://schemas.microsoft.com/office/drawing/2014/main" id="{422AF937-DC32-410E-A804-4EE5FF89F228}"/>
              </a:ext>
            </a:extLst>
          </p:cNvPr>
          <p:cNvPicPr>
            <a:picLocks noChangeAspect="1"/>
          </p:cNvPicPr>
          <p:nvPr/>
        </p:nvPicPr>
        <p:blipFill rotWithShape="1">
          <a:blip r:embed="rId4">
            <a:extLst>
              <a:ext uri="{28A0092B-C50C-407E-A947-70E740481C1C}">
                <a14:useLocalDpi xmlns:a14="http://schemas.microsoft.com/office/drawing/2010/main" val="0"/>
              </a:ext>
            </a:extLst>
          </a:blip>
          <a:srcRect l="22291" r="14120"/>
          <a:stretch/>
        </p:blipFill>
        <p:spPr>
          <a:xfrm>
            <a:off x="0" y="-1786"/>
            <a:ext cx="15501279" cy="13716000"/>
          </a:xfrm>
          <a:prstGeom prst="rect">
            <a:avLst/>
          </a:prstGeom>
        </p:spPr>
      </p:pic>
      <p:sp>
        <p:nvSpPr>
          <p:cNvPr id="13" name="Rectangle 12">
            <a:extLst>
              <a:ext uri="{FF2B5EF4-FFF2-40B4-BE49-F238E27FC236}">
                <a16:creationId xmlns:a16="http://schemas.microsoft.com/office/drawing/2014/main" id="{061DB978-9C05-4DC3-987D-5AB2E0B75BE7}"/>
              </a:ext>
            </a:extLst>
          </p:cNvPr>
          <p:cNvSpPr/>
          <p:nvPr/>
        </p:nvSpPr>
        <p:spPr>
          <a:xfrm>
            <a:off x="0" y="0"/>
            <a:ext cx="15501280" cy="13717786"/>
          </a:xfrm>
          <a:prstGeom prst="rect">
            <a:avLst/>
          </a:prstGeom>
          <a:solidFill>
            <a:srgbClr val="0D0D0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Nunito Sans Light" panose="00000400000000000000" pitchFamily="2" charset="0"/>
            </a:endParaRPr>
          </a:p>
        </p:txBody>
      </p:sp>
      <p:sp>
        <p:nvSpPr>
          <p:cNvPr id="15" name="TextBox 14"/>
          <p:cNvSpPr txBox="1"/>
          <p:nvPr/>
        </p:nvSpPr>
        <p:spPr>
          <a:xfrm>
            <a:off x="2052873" y="2159355"/>
            <a:ext cx="10787363" cy="7627729"/>
          </a:xfrm>
          <a:prstGeom prst="rect">
            <a:avLst/>
          </a:prstGeom>
          <a:noFill/>
        </p:spPr>
        <p:txBody>
          <a:bodyPr wrap="square" rtlCol="0" anchor="t" anchorCtr="0">
            <a:noAutofit/>
          </a:bodyPr>
          <a:lstStyle/>
          <a:p>
            <a:pPr>
              <a:lnSpc>
                <a:spcPts val="11200"/>
              </a:lnSpc>
              <a:spcAft>
                <a:spcPts val="1800"/>
              </a:spcAft>
            </a:pPr>
            <a:r>
              <a:rPr lang="en-US" sz="12800" b="1" spc="200" dirty="0">
                <a:solidFill>
                  <a:schemeClr val="bg1"/>
                </a:solidFill>
                <a:effectLst>
                  <a:outerShdw blurRad="38100" dist="38100" dir="2700000" algn="tl">
                    <a:srgbClr val="000000">
                      <a:alpha val="43137"/>
                    </a:srgbClr>
                  </a:outerShdw>
                </a:effectLst>
                <a:latin typeface="Nunito Sans ExtraLight" panose="00000300000000000000" pitchFamily="2" charset="0"/>
                <a:ea typeface="Montserrat" charset="0"/>
                <a:cs typeface="Montserrat" charset="0"/>
              </a:rPr>
              <a:t>KISSING COUSINS</a:t>
            </a:r>
          </a:p>
          <a:p>
            <a:pPr marL="290513" indent="-290513"/>
            <a:r>
              <a:rPr lang="en-US" sz="4800" dirty="0">
                <a:solidFill>
                  <a:schemeClr val="bg1"/>
                </a:solidFill>
                <a:effectLst>
                  <a:outerShdw blurRad="38100" dist="38100" dir="2700000" algn="tl">
                    <a:srgbClr val="000000">
                      <a:alpha val="43137"/>
                    </a:srgbClr>
                  </a:outerShdw>
                </a:effectLst>
                <a:latin typeface="Nunito Sans ExtraLight" panose="00000300000000000000" pitchFamily="2" charset="0"/>
              </a:rPr>
              <a:t>(Serialized Objects in a Long Text Field)</a:t>
            </a:r>
          </a:p>
        </p:txBody>
      </p:sp>
      <p:sp>
        <p:nvSpPr>
          <p:cNvPr id="2" name="Rectangle 1">
            <a:extLst>
              <a:ext uri="{FF2B5EF4-FFF2-40B4-BE49-F238E27FC236}">
                <a16:creationId xmlns:a16="http://schemas.microsoft.com/office/drawing/2014/main" id="{01C835AC-9419-44CB-9639-E8D660ABE22C}"/>
              </a:ext>
            </a:extLst>
          </p:cNvPr>
          <p:cNvSpPr/>
          <p:nvPr/>
        </p:nvSpPr>
        <p:spPr>
          <a:xfrm>
            <a:off x="17195337" y="7475681"/>
            <a:ext cx="5527043" cy="4497159"/>
          </a:xfrm>
          <a:prstGeom prst="rect">
            <a:avLst/>
          </a:prstGeom>
          <a:solidFill>
            <a:srgbClr val="FFFFFF">
              <a:alpha val="65882"/>
            </a:srgb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F5C99FB-530C-4857-B20C-A586B4D12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9614" y="7963727"/>
            <a:ext cx="4132942" cy="3646714"/>
          </a:xfrm>
          <a:prstGeom prst="rect">
            <a:avLst/>
          </a:prstGeom>
        </p:spPr>
      </p:pic>
    </p:spTree>
    <p:extLst>
      <p:ext uri="{BB962C8B-B14F-4D97-AF65-F5344CB8AC3E}">
        <p14:creationId xmlns:p14="http://schemas.microsoft.com/office/powerpoint/2010/main" val="208017467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288679" y="2498777"/>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JSON or XML Serialization</a:t>
            </a:r>
          </a:p>
        </p:txBody>
      </p:sp>
      <p:cxnSp>
        <p:nvCxnSpPr>
          <p:cNvPr id="16" name="Straight Connector 15"/>
          <p:cNvCxnSpPr>
            <a:cxnSpLocks/>
          </p:cNvCxnSpPr>
          <p:nvPr/>
        </p:nvCxnSpPr>
        <p:spPr>
          <a:xfrm>
            <a:off x="2288679" y="2290835"/>
            <a:ext cx="351727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0B1C99-B0FA-467B-A208-1C9AA3D31D09}"/>
              </a:ext>
            </a:extLst>
          </p:cNvPr>
          <p:cNvSpPr txBox="1"/>
          <p:nvPr/>
        </p:nvSpPr>
        <p:spPr>
          <a:xfrm>
            <a:off x="2175515" y="1365835"/>
            <a:ext cx="14270806" cy="913712"/>
          </a:xfrm>
          <a:prstGeom prst="rect">
            <a:avLst/>
          </a:prstGeom>
          <a:noFill/>
        </p:spPr>
        <p:txBody>
          <a:bodyPr wrap="square" rtlCol="0" anchor="t" anchorCtr="0">
            <a:spAutoFit/>
          </a:bodyPr>
          <a:lstStyle/>
          <a:p>
            <a:pPr>
              <a:lnSpc>
                <a:spcPts val="7060"/>
              </a:lnSpc>
            </a:pPr>
            <a:r>
              <a:rPr lang="en-US" b="1" spc="200" dirty="0">
                <a:latin typeface="Nunito Sans ExtraLight" panose="00000300000000000000" pitchFamily="2" charset="0"/>
                <a:ea typeface="Montserrat" charset="0"/>
                <a:cs typeface="Montserrat" charset="0"/>
              </a:rPr>
              <a:t>Kissing Cousins – Serialized Objects in Long Text Field</a:t>
            </a:r>
          </a:p>
        </p:txBody>
      </p:sp>
      <p:sp>
        <p:nvSpPr>
          <p:cNvPr id="7" name="Subtitle 2">
            <a:extLst>
              <a:ext uri="{FF2B5EF4-FFF2-40B4-BE49-F238E27FC236}">
                <a16:creationId xmlns:a16="http://schemas.microsoft.com/office/drawing/2014/main" id="{3D4C4BBD-39BC-468A-8202-5E280ABB90BA}"/>
              </a:ext>
            </a:extLst>
          </p:cNvPr>
          <p:cNvSpPr txBox="1">
            <a:spLocks/>
          </p:cNvSpPr>
          <p:nvPr/>
        </p:nvSpPr>
        <p:spPr>
          <a:xfrm>
            <a:off x="2288679" y="3257182"/>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Store Serialized data (text representation of an object) in a column on your data model, to be retrieved and deserialized.</a:t>
            </a:r>
          </a:p>
        </p:txBody>
      </p:sp>
      <p:sp>
        <p:nvSpPr>
          <p:cNvPr id="12" name="Shape 2600">
            <a:extLst>
              <a:ext uri="{FF2B5EF4-FFF2-40B4-BE49-F238E27FC236}">
                <a16:creationId xmlns:a16="http://schemas.microsoft.com/office/drawing/2014/main" id="{94CB38BC-5DDD-453C-AF78-A542E998E4EF}"/>
              </a:ext>
            </a:extLst>
          </p:cNvPr>
          <p:cNvSpPr/>
          <p:nvPr/>
        </p:nvSpPr>
        <p:spPr>
          <a:xfrm>
            <a:off x="2007048" y="4428724"/>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3" name="Subtitle 2">
            <a:extLst>
              <a:ext uri="{FF2B5EF4-FFF2-40B4-BE49-F238E27FC236}">
                <a16:creationId xmlns:a16="http://schemas.microsoft.com/office/drawing/2014/main" id="{61187481-551F-41CF-B7D9-70065CC073EF}"/>
              </a:ext>
            </a:extLst>
          </p:cNvPr>
          <p:cNvSpPr txBox="1">
            <a:spLocks/>
          </p:cNvSpPr>
          <p:nvPr/>
        </p:nvSpPr>
        <p:spPr>
          <a:xfrm>
            <a:off x="2288679" y="4292647"/>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Can store almost any models, even arrays.</a:t>
            </a:r>
          </a:p>
        </p:txBody>
      </p:sp>
      <p:sp>
        <p:nvSpPr>
          <p:cNvPr id="15" name="Shape 2600">
            <a:extLst>
              <a:ext uri="{FF2B5EF4-FFF2-40B4-BE49-F238E27FC236}">
                <a16:creationId xmlns:a16="http://schemas.microsoft.com/office/drawing/2014/main" id="{4BDCF95B-349F-4DD4-B76F-5E56ACD5E84A}"/>
              </a:ext>
            </a:extLst>
          </p:cNvPr>
          <p:cNvSpPr/>
          <p:nvPr/>
        </p:nvSpPr>
        <p:spPr>
          <a:xfrm>
            <a:off x="2007048" y="4928327"/>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17" name="Subtitle 2">
            <a:extLst>
              <a:ext uri="{FF2B5EF4-FFF2-40B4-BE49-F238E27FC236}">
                <a16:creationId xmlns:a16="http://schemas.microsoft.com/office/drawing/2014/main" id="{FB52875D-0C63-4378-93C7-6F4BBA12EC61}"/>
              </a:ext>
            </a:extLst>
          </p:cNvPr>
          <p:cNvSpPr txBox="1">
            <a:spLocks/>
          </p:cNvSpPr>
          <p:nvPr/>
        </p:nvSpPr>
        <p:spPr>
          <a:xfrm>
            <a:off x="2288679" y="4792250"/>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Serialized object can only be used by the main entity (no sharing)</a:t>
            </a:r>
          </a:p>
        </p:txBody>
      </p:sp>
      <p:sp>
        <p:nvSpPr>
          <p:cNvPr id="20" name="Subtitle 2">
            <a:extLst>
              <a:ext uri="{FF2B5EF4-FFF2-40B4-BE49-F238E27FC236}">
                <a16:creationId xmlns:a16="http://schemas.microsoft.com/office/drawing/2014/main" id="{1549913B-694E-4601-99BE-2A03274FE3FC}"/>
              </a:ext>
            </a:extLst>
          </p:cNvPr>
          <p:cNvSpPr txBox="1">
            <a:spLocks/>
          </p:cNvSpPr>
          <p:nvPr/>
        </p:nvSpPr>
        <p:spPr>
          <a:xfrm>
            <a:off x="2327316" y="5596328"/>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Bloats size of data row due to serialized object (especially XML)</a:t>
            </a:r>
          </a:p>
        </p:txBody>
      </p:sp>
      <p:sp>
        <p:nvSpPr>
          <p:cNvPr id="22" name="Subtitle 2">
            <a:extLst>
              <a:ext uri="{FF2B5EF4-FFF2-40B4-BE49-F238E27FC236}">
                <a16:creationId xmlns:a16="http://schemas.microsoft.com/office/drawing/2014/main" id="{B5AF742C-42EF-4EF7-8C78-D0323AC27D9E}"/>
              </a:ext>
            </a:extLst>
          </p:cNvPr>
          <p:cNvSpPr txBox="1">
            <a:spLocks/>
          </p:cNvSpPr>
          <p:nvPr/>
        </p:nvSpPr>
        <p:spPr>
          <a:xfrm>
            <a:off x="2327316" y="6121689"/>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Must “Know” what object is being stored in that field, and how to handle it/deserialize.</a:t>
            </a:r>
          </a:p>
        </p:txBody>
      </p:sp>
      <p:sp>
        <p:nvSpPr>
          <p:cNvPr id="23" name="Shape 2601">
            <a:extLst>
              <a:ext uri="{FF2B5EF4-FFF2-40B4-BE49-F238E27FC236}">
                <a16:creationId xmlns:a16="http://schemas.microsoft.com/office/drawing/2014/main" id="{4A059A43-3F7D-4A04-9867-796457B39BB3}"/>
              </a:ext>
            </a:extLst>
          </p:cNvPr>
          <p:cNvSpPr/>
          <p:nvPr/>
        </p:nvSpPr>
        <p:spPr>
          <a:xfrm>
            <a:off x="2045685" y="6257766"/>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4" name="Shape 2601">
            <a:extLst>
              <a:ext uri="{FF2B5EF4-FFF2-40B4-BE49-F238E27FC236}">
                <a16:creationId xmlns:a16="http://schemas.microsoft.com/office/drawing/2014/main" id="{12B83AAE-0C82-4A84-B762-910E4D22C318}"/>
              </a:ext>
            </a:extLst>
          </p:cNvPr>
          <p:cNvSpPr/>
          <p:nvPr/>
        </p:nvSpPr>
        <p:spPr>
          <a:xfrm>
            <a:off x="2045685" y="5766427"/>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5" name="Subtitle 2">
            <a:extLst>
              <a:ext uri="{FF2B5EF4-FFF2-40B4-BE49-F238E27FC236}">
                <a16:creationId xmlns:a16="http://schemas.microsoft.com/office/drawing/2014/main" id="{905B2367-FDBB-471E-B57E-FB5F63C41924}"/>
              </a:ext>
            </a:extLst>
          </p:cNvPr>
          <p:cNvSpPr txBox="1">
            <a:spLocks/>
          </p:cNvSpPr>
          <p:nvPr/>
        </p:nvSpPr>
        <p:spPr>
          <a:xfrm>
            <a:off x="2327316" y="6626274"/>
            <a:ext cx="20120560" cy="65050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Usually requires a Custom User Interface to update the model if customer facing.</a:t>
            </a:r>
          </a:p>
        </p:txBody>
      </p:sp>
      <p:sp>
        <p:nvSpPr>
          <p:cNvPr id="26" name="Shape 2601">
            <a:extLst>
              <a:ext uri="{FF2B5EF4-FFF2-40B4-BE49-F238E27FC236}">
                <a16:creationId xmlns:a16="http://schemas.microsoft.com/office/drawing/2014/main" id="{56A78ADA-9BA8-4789-8A4A-5418F458DEF8}"/>
              </a:ext>
            </a:extLst>
          </p:cNvPr>
          <p:cNvSpPr/>
          <p:nvPr/>
        </p:nvSpPr>
        <p:spPr>
          <a:xfrm>
            <a:off x="2045685" y="6762351"/>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
        <p:nvSpPr>
          <p:cNvPr id="29" name="Subtitle 2">
            <a:extLst>
              <a:ext uri="{FF2B5EF4-FFF2-40B4-BE49-F238E27FC236}">
                <a16:creationId xmlns:a16="http://schemas.microsoft.com/office/drawing/2014/main" id="{DF694E23-D659-4809-85D2-A33EEA34C194}"/>
              </a:ext>
            </a:extLst>
          </p:cNvPr>
          <p:cNvSpPr txBox="1">
            <a:spLocks/>
          </p:cNvSpPr>
          <p:nvPr/>
        </p:nvSpPr>
        <p:spPr>
          <a:xfrm>
            <a:off x="2007048" y="8225669"/>
            <a:ext cx="19493763" cy="77361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3600" dirty="0">
                <a:latin typeface="Nunito Sans Light" panose="00000400000000000000" pitchFamily="2" charset="0"/>
                <a:ea typeface="Source Sans Pro" charset="0"/>
                <a:cs typeface="Source Sans Pro" charset="0"/>
              </a:rPr>
              <a:t>When to Use?</a:t>
            </a:r>
          </a:p>
        </p:txBody>
      </p:sp>
      <p:sp>
        <p:nvSpPr>
          <p:cNvPr id="30" name="Subtitle 2">
            <a:extLst>
              <a:ext uri="{FF2B5EF4-FFF2-40B4-BE49-F238E27FC236}">
                <a16:creationId xmlns:a16="http://schemas.microsoft.com/office/drawing/2014/main" id="{8B5D9382-FEC7-4977-A11E-E2C478FBAA78}"/>
              </a:ext>
            </a:extLst>
          </p:cNvPr>
          <p:cNvSpPr txBox="1">
            <a:spLocks/>
          </p:cNvSpPr>
          <p:nvPr/>
        </p:nvSpPr>
        <p:spPr>
          <a:xfrm>
            <a:off x="2007048" y="8984074"/>
            <a:ext cx="19775394" cy="108138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2800" dirty="0">
                <a:solidFill>
                  <a:schemeClr val="tx1"/>
                </a:solidFill>
                <a:latin typeface="Nunito Sans Light" panose="00000400000000000000" pitchFamily="2" charset="0"/>
                <a:ea typeface="Source Sans Pro" charset="0"/>
                <a:cs typeface="Source Sans Pro" charset="0"/>
              </a:rPr>
              <a:t>Adding attribute type data, such as SEO meta data, Product customization.  Flexibility in extending the model without the need of adding additional fields.</a:t>
            </a:r>
          </a:p>
        </p:txBody>
      </p:sp>
      <p:sp>
        <p:nvSpPr>
          <p:cNvPr id="33" name="Shape 2601">
            <a:extLst>
              <a:ext uri="{FF2B5EF4-FFF2-40B4-BE49-F238E27FC236}">
                <a16:creationId xmlns:a16="http://schemas.microsoft.com/office/drawing/2014/main" id="{CEC4BC39-2EA6-42BE-894B-A42EBEF1A353}"/>
              </a:ext>
            </a:extLst>
          </p:cNvPr>
          <p:cNvSpPr/>
          <p:nvPr/>
        </p:nvSpPr>
        <p:spPr>
          <a:xfrm>
            <a:off x="1545965" y="4928327"/>
            <a:ext cx="320268" cy="32026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rgbClr val="53585F"/>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latin typeface="Nunito Sans" panose="00000500000000000000" pitchFamily="2" charset="0"/>
            </a:endParaRPr>
          </a:p>
        </p:txBody>
      </p:sp>
    </p:spTree>
    <p:extLst>
      <p:ext uri="{BB962C8B-B14F-4D97-AF65-F5344CB8AC3E}">
        <p14:creationId xmlns:p14="http://schemas.microsoft.com/office/powerpoint/2010/main" val="237925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up)">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up)">
                                      <p:cBhvr>
                                        <p:cTn id="55" dur="500"/>
                                        <p:tgtEl>
                                          <p:spTgt spid="29"/>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up)">
                                      <p:cBhvr>
                                        <p:cTn id="5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15" grpId="0" animBg="1"/>
      <p:bldP spid="17" grpId="0"/>
      <p:bldP spid="20" grpId="0"/>
      <p:bldP spid="22" grpId="0"/>
      <p:bldP spid="23" grpId="0" animBg="1"/>
      <p:bldP spid="24" grpId="0" animBg="1"/>
      <p:bldP spid="25" grpId="0"/>
      <p:bldP spid="26" grpId="0" animBg="1"/>
      <p:bldP spid="29" grpId="0"/>
      <p:bldP spid="30" grpId="0"/>
      <p:bldP spid="33" grpId="0" animBg="1"/>
    </p:bldLst>
  </p:timing>
</p:sld>
</file>

<file path=ppt/theme/theme1.xml><?xml version="1.0" encoding="utf-8"?>
<a:theme xmlns:a="http://schemas.openxmlformats.org/drawingml/2006/main" name="Default Theme">
  <a:themeElements>
    <a:clrScheme name="Phlox Light">
      <a:dk1>
        <a:srgbClr val="7F7F7F"/>
      </a:dk1>
      <a:lt1>
        <a:srgbClr val="FFFFFF"/>
      </a:lt1>
      <a:dk2>
        <a:srgbClr val="000000"/>
      </a:dk2>
      <a:lt2>
        <a:srgbClr val="FFFFFF"/>
      </a:lt2>
      <a:accent1>
        <a:srgbClr val="2E2E35"/>
      </a:accent1>
      <a:accent2>
        <a:srgbClr val="FFD816"/>
      </a:accent2>
      <a:accent3>
        <a:srgbClr val="9F9EA2"/>
      </a:accent3>
      <a:accent4>
        <a:srgbClr val="D7D5D4"/>
      </a:accent4>
      <a:accent5>
        <a:srgbClr val="2E2E35"/>
      </a:accent5>
      <a:accent6>
        <a:srgbClr val="9F9EA2"/>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deCamp.potx" id="{BD5F4E5C-BA6C-4A2D-9A9E-CC8C0D1450C8}" vid="{C2B9EF83-0547-4DFA-B522-3AD7C9EBE552}"/>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deCamp.potx" id="{BD5F4E5C-BA6C-4A2D-9A9E-CC8C0D1450C8}" vid="{563E707D-3FCA-460C-9187-37F616A579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98A715B728AF4DAAC5279E61FAF22E" ma:contentTypeVersion="7" ma:contentTypeDescription="Create a new document." ma:contentTypeScope="" ma:versionID="7b2c5a4b9a5a6feacb801061f60ec198">
  <xsd:schema xmlns:xsd="http://www.w3.org/2001/XMLSchema" xmlns:xs="http://www.w3.org/2001/XMLSchema" xmlns:p="http://schemas.microsoft.com/office/2006/metadata/properties" xmlns:ns3="50ce0094-a724-490f-8153-2c94a0c30932" xmlns:ns4="25d89abd-6dad-479d-8da2-1f2fff2b35bf" targetNamespace="http://schemas.microsoft.com/office/2006/metadata/properties" ma:root="true" ma:fieldsID="fc30d00e54a7a3825a898d44892e5bf3" ns3:_="" ns4:_="">
    <xsd:import namespace="50ce0094-a724-490f-8153-2c94a0c30932"/>
    <xsd:import namespace="25d89abd-6dad-479d-8da2-1f2fff2b35b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ce0094-a724-490f-8153-2c94a0c3093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d89abd-6dad-479d-8da2-1f2fff2b35b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6C63B4-0C12-4409-99C9-3E6E7DEFCC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ce0094-a724-490f-8153-2c94a0c30932"/>
    <ds:schemaRef ds:uri="25d89abd-6dad-479d-8da2-1f2fff2b35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E963F4-2C33-4822-A4A8-7954C6B5A49B}">
  <ds:schemaRefs>
    <ds:schemaRef ds:uri="http://schemas.microsoft.com/sharepoint/v3/contenttype/forms"/>
  </ds:schemaRefs>
</ds:datastoreItem>
</file>

<file path=customXml/itemProps3.xml><?xml version="1.0" encoding="utf-8"?>
<ds:datastoreItem xmlns:ds="http://schemas.openxmlformats.org/officeDocument/2006/customXml" ds:itemID="{7542F025-E91F-485F-8FC0-208A510D0B86}">
  <ds:schemaRefs>
    <ds:schemaRef ds:uri="http://purl.org/dc/elements/1.1/"/>
    <ds:schemaRef ds:uri="http://purl.org/dc/dcmitype/"/>
    <ds:schemaRef ds:uri="http://schemas.microsoft.com/office/2006/documentManagement/types"/>
    <ds:schemaRef ds:uri="50ce0094-a724-490f-8153-2c94a0c30932"/>
    <ds:schemaRef ds:uri="http://purl.org/dc/terms/"/>
    <ds:schemaRef ds:uri="http://schemas.microsoft.com/office/2006/metadata/properties"/>
    <ds:schemaRef ds:uri="http://schemas.microsoft.com/office/infopath/2007/PartnerControls"/>
    <ds:schemaRef ds:uri="http://schemas.openxmlformats.org/package/2006/metadata/core-properties"/>
    <ds:schemaRef ds:uri="25d89abd-6dad-479d-8da2-1f2fff2b35b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37015</TotalTime>
  <Words>956</Words>
  <Application>Microsoft Office PowerPoint</Application>
  <PresentationFormat>Custom</PresentationFormat>
  <Paragraphs>106</Paragraphs>
  <Slides>18</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Nunito Sans SemiBold</vt:lpstr>
      <vt:lpstr>Lato Light</vt:lpstr>
      <vt:lpstr>Montserrat Hairline</vt:lpstr>
      <vt:lpstr>Nunito Sans</vt:lpstr>
      <vt:lpstr>Nunito Sans Light</vt:lpstr>
      <vt:lpstr>Nunito Sans ExtraLight</vt:lpstr>
      <vt:lpstr>Nunito Sans Black</vt:lpstr>
      <vt:lpstr>Default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Phlox</dc:title>
  <dc:subject/>
  <dc:creator>Slidepro Design</dc:creator>
  <cp:keywords/>
  <dc:description/>
  <cp:lastModifiedBy>Trevor Fayas</cp:lastModifiedBy>
  <cp:revision>6384</cp:revision>
  <dcterms:created xsi:type="dcterms:W3CDTF">2014-11-12T21:47:38Z</dcterms:created>
  <dcterms:modified xsi:type="dcterms:W3CDTF">2019-12-06T16:00:42Z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0x0101008798A715B728AF4DAAC5279E61FAF22E</vt:lpwstr>
  </property>
</Properties>
</file>